
<file path=[Content_Types].xml><?xml version="1.0" encoding="utf-8"?>
<Types xmlns="http://schemas.openxmlformats.org/package/2006/content-types">
  <Default Extension="gif" ContentType="image/gif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2" r:id="rId5"/>
    <p:sldId id="271" r:id="rId6"/>
    <p:sldId id="264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80" r:id="rId15"/>
    <p:sldId id="279" r:id="rId16"/>
    <p:sldId id="281" r:id="rId17"/>
    <p:sldId id="282" r:id="rId18"/>
    <p:sldId id="268" r:id="rId1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2E3"/>
    <a:srgbClr val="FABE28"/>
    <a:srgbClr val="FCD5B5"/>
    <a:srgbClr val="FFF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FA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5412" y="2961988"/>
            <a:ext cx="16257175" cy="3742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F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rgbClr val="6481F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FA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F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76387" y="1006475"/>
            <a:ext cx="7735225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75764" y="3495616"/>
            <a:ext cx="14336471" cy="2823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0" i="0">
                <a:solidFill>
                  <a:srgbClr val="6481F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f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012305" cy="10274300"/>
            <a:chOff x="0" y="0"/>
            <a:chExt cx="7012305" cy="102743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6439549" cy="102743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3140" y="6888206"/>
              <a:ext cx="5419090" cy="1415415"/>
            </a:xfrm>
            <a:custGeom>
              <a:avLst/>
              <a:gdLst/>
              <a:ahLst/>
              <a:cxnLst/>
              <a:rect l="l" t="t" r="r" b="b"/>
              <a:pathLst>
                <a:path w="5419090" h="1415415">
                  <a:moveTo>
                    <a:pt x="3318" y="1415282"/>
                  </a:moveTo>
                  <a:lnTo>
                    <a:pt x="0" y="1402588"/>
                  </a:lnTo>
                  <a:lnTo>
                    <a:pt x="5415696" y="0"/>
                  </a:lnTo>
                  <a:lnTo>
                    <a:pt x="5419014" y="12906"/>
                  </a:lnTo>
                  <a:lnTo>
                    <a:pt x="3318" y="14152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77134" y="4714162"/>
              <a:ext cx="3934885" cy="39642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84961" y="937710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29" h="570230">
                  <a:moveTo>
                    <a:pt x="284955" y="569911"/>
                  </a:moveTo>
                  <a:lnTo>
                    <a:pt x="239948" y="566401"/>
                  </a:lnTo>
                  <a:lnTo>
                    <a:pt x="196652" y="556040"/>
                  </a:lnTo>
                  <a:lnTo>
                    <a:pt x="155713" y="539087"/>
                  </a:lnTo>
                  <a:lnTo>
                    <a:pt x="117774" y="515798"/>
                  </a:lnTo>
                  <a:lnTo>
                    <a:pt x="83482" y="486429"/>
                  </a:lnTo>
                  <a:lnTo>
                    <a:pt x="54113" y="452137"/>
                  </a:lnTo>
                  <a:lnTo>
                    <a:pt x="30824" y="414198"/>
                  </a:lnTo>
                  <a:lnTo>
                    <a:pt x="13871" y="373259"/>
                  </a:lnTo>
                  <a:lnTo>
                    <a:pt x="3510" y="329963"/>
                  </a:lnTo>
                  <a:lnTo>
                    <a:pt x="0" y="284955"/>
                  </a:lnTo>
                  <a:lnTo>
                    <a:pt x="3510" y="239948"/>
                  </a:lnTo>
                  <a:lnTo>
                    <a:pt x="13871" y="196652"/>
                  </a:lnTo>
                  <a:lnTo>
                    <a:pt x="30824" y="155713"/>
                  </a:lnTo>
                  <a:lnTo>
                    <a:pt x="54113" y="117774"/>
                  </a:lnTo>
                  <a:lnTo>
                    <a:pt x="83482" y="83482"/>
                  </a:lnTo>
                  <a:lnTo>
                    <a:pt x="117774" y="54113"/>
                  </a:lnTo>
                  <a:lnTo>
                    <a:pt x="155713" y="30824"/>
                  </a:lnTo>
                  <a:lnTo>
                    <a:pt x="196652" y="13871"/>
                  </a:lnTo>
                  <a:lnTo>
                    <a:pt x="239948" y="3510"/>
                  </a:lnTo>
                  <a:lnTo>
                    <a:pt x="284955" y="0"/>
                  </a:lnTo>
                  <a:lnTo>
                    <a:pt x="329963" y="3510"/>
                  </a:lnTo>
                  <a:lnTo>
                    <a:pt x="373259" y="13871"/>
                  </a:lnTo>
                  <a:lnTo>
                    <a:pt x="381017" y="17083"/>
                  </a:lnTo>
                  <a:lnTo>
                    <a:pt x="284955" y="17083"/>
                  </a:lnTo>
                  <a:lnTo>
                    <a:pt x="232299" y="22233"/>
                  </a:lnTo>
                  <a:lnTo>
                    <a:pt x="182396" y="37356"/>
                  </a:lnTo>
                  <a:lnTo>
                    <a:pt x="136423" y="61960"/>
                  </a:lnTo>
                  <a:lnTo>
                    <a:pt x="95554" y="95554"/>
                  </a:lnTo>
                  <a:lnTo>
                    <a:pt x="61960" y="136423"/>
                  </a:lnTo>
                  <a:lnTo>
                    <a:pt x="37356" y="182396"/>
                  </a:lnTo>
                  <a:lnTo>
                    <a:pt x="22233" y="232299"/>
                  </a:lnTo>
                  <a:lnTo>
                    <a:pt x="17083" y="284955"/>
                  </a:lnTo>
                  <a:lnTo>
                    <a:pt x="22233" y="337612"/>
                  </a:lnTo>
                  <a:lnTo>
                    <a:pt x="37356" y="387515"/>
                  </a:lnTo>
                  <a:lnTo>
                    <a:pt x="61960" y="433487"/>
                  </a:lnTo>
                  <a:lnTo>
                    <a:pt x="95554" y="474357"/>
                  </a:lnTo>
                  <a:lnTo>
                    <a:pt x="136423" y="507951"/>
                  </a:lnTo>
                  <a:lnTo>
                    <a:pt x="182396" y="532555"/>
                  </a:lnTo>
                  <a:lnTo>
                    <a:pt x="232299" y="547678"/>
                  </a:lnTo>
                  <a:lnTo>
                    <a:pt x="284955" y="552828"/>
                  </a:lnTo>
                  <a:lnTo>
                    <a:pt x="381017" y="552828"/>
                  </a:lnTo>
                  <a:lnTo>
                    <a:pt x="373259" y="556040"/>
                  </a:lnTo>
                  <a:lnTo>
                    <a:pt x="329963" y="566401"/>
                  </a:lnTo>
                  <a:lnTo>
                    <a:pt x="284955" y="569911"/>
                  </a:lnTo>
                  <a:close/>
                </a:path>
                <a:path w="570229" h="570230">
                  <a:moveTo>
                    <a:pt x="381017" y="552828"/>
                  </a:moveTo>
                  <a:lnTo>
                    <a:pt x="284955" y="552828"/>
                  </a:lnTo>
                  <a:lnTo>
                    <a:pt x="337612" y="547678"/>
                  </a:lnTo>
                  <a:lnTo>
                    <a:pt x="387515" y="532555"/>
                  </a:lnTo>
                  <a:lnTo>
                    <a:pt x="433487" y="507951"/>
                  </a:lnTo>
                  <a:lnTo>
                    <a:pt x="474357" y="474357"/>
                  </a:lnTo>
                  <a:lnTo>
                    <a:pt x="507951" y="433487"/>
                  </a:lnTo>
                  <a:lnTo>
                    <a:pt x="532555" y="387515"/>
                  </a:lnTo>
                  <a:lnTo>
                    <a:pt x="547678" y="337612"/>
                  </a:lnTo>
                  <a:lnTo>
                    <a:pt x="552828" y="284955"/>
                  </a:lnTo>
                  <a:lnTo>
                    <a:pt x="547678" y="232299"/>
                  </a:lnTo>
                  <a:lnTo>
                    <a:pt x="532555" y="182396"/>
                  </a:lnTo>
                  <a:lnTo>
                    <a:pt x="507951" y="136423"/>
                  </a:lnTo>
                  <a:lnTo>
                    <a:pt x="474357" y="95554"/>
                  </a:lnTo>
                  <a:lnTo>
                    <a:pt x="433487" y="61960"/>
                  </a:lnTo>
                  <a:lnTo>
                    <a:pt x="387515" y="37356"/>
                  </a:lnTo>
                  <a:lnTo>
                    <a:pt x="337612" y="22233"/>
                  </a:lnTo>
                  <a:lnTo>
                    <a:pt x="284955" y="17083"/>
                  </a:lnTo>
                  <a:lnTo>
                    <a:pt x="381017" y="17083"/>
                  </a:lnTo>
                  <a:lnTo>
                    <a:pt x="452137" y="54113"/>
                  </a:lnTo>
                  <a:lnTo>
                    <a:pt x="486429" y="83482"/>
                  </a:lnTo>
                  <a:lnTo>
                    <a:pt x="515798" y="117818"/>
                  </a:lnTo>
                  <a:lnTo>
                    <a:pt x="539087" y="155762"/>
                  </a:lnTo>
                  <a:lnTo>
                    <a:pt x="556040" y="196685"/>
                  </a:lnTo>
                  <a:lnTo>
                    <a:pt x="566401" y="239959"/>
                  </a:lnTo>
                  <a:lnTo>
                    <a:pt x="569911" y="284955"/>
                  </a:lnTo>
                  <a:lnTo>
                    <a:pt x="566401" y="329963"/>
                  </a:lnTo>
                  <a:lnTo>
                    <a:pt x="556040" y="373259"/>
                  </a:lnTo>
                  <a:lnTo>
                    <a:pt x="539087" y="414198"/>
                  </a:lnTo>
                  <a:lnTo>
                    <a:pt x="515798" y="452137"/>
                  </a:lnTo>
                  <a:lnTo>
                    <a:pt x="486429" y="486429"/>
                  </a:lnTo>
                  <a:lnTo>
                    <a:pt x="452137" y="515798"/>
                  </a:lnTo>
                  <a:lnTo>
                    <a:pt x="414198" y="539087"/>
                  </a:lnTo>
                  <a:lnTo>
                    <a:pt x="381017" y="552828"/>
                  </a:lnTo>
                  <a:close/>
                </a:path>
              </a:pathLst>
            </a:custGeom>
            <a:solidFill>
              <a:srgbClr val="FABE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235031" y="7393299"/>
            <a:ext cx="4563303" cy="25701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60" dirty="0">
                <a:latin typeface="Arial"/>
                <a:cs typeface="Arial"/>
              </a:rPr>
              <a:t>Prepared </a:t>
            </a:r>
            <a:r>
              <a:rPr sz="2400" spc="65" dirty="0">
                <a:latin typeface="Arial"/>
                <a:cs typeface="Arial"/>
              </a:rPr>
              <a:t>and</a:t>
            </a:r>
            <a:r>
              <a:rPr sz="2400" spc="-395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presented  </a:t>
            </a:r>
            <a:r>
              <a:rPr sz="2400" spc="140" dirty="0">
                <a:latin typeface="Arial"/>
                <a:cs typeface="Arial"/>
              </a:rPr>
              <a:t>by</a:t>
            </a:r>
            <a:r>
              <a:rPr lang="en-US" sz="2400" spc="140" dirty="0">
                <a:latin typeface="Arial"/>
                <a:cs typeface="Arial"/>
              </a:rPr>
              <a:t>:</a:t>
            </a:r>
            <a:r>
              <a:rPr lang="en-US" sz="2400" b="1" spc="-165" dirty="0">
                <a:latin typeface="Verdana"/>
                <a:cs typeface="Arial"/>
              </a:rPr>
              <a:t> </a:t>
            </a:r>
            <a:r>
              <a:rPr lang="en-US" sz="2400" spc="-165" dirty="0">
                <a:latin typeface="Verdana"/>
                <a:cs typeface="Arial"/>
              </a:rPr>
              <a:t>201806100110051</a:t>
            </a:r>
          </a:p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2400" spc="-165" dirty="0">
                <a:latin typeface="Verdana"/>
                <a:cs typeface="Arial"/>
              </a:rPr>
              <a:t>201806100110052</a:t>
            </a:r>
          </a:p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2400" spc="-165" dirty="0">
                <a:latin typeface="Verdana"/>
                <a:cs typeface="Arial"/>
              </a:rPr>
              <a:t>201806100110057</a:t>
            </a:r>
          </a:p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2400" spc="-165" dirty="0">
                <a:latin typeface="Verdana"/>
                <a:cs typeface="Arial"/>
              </a:rPr>
              <a:t>201806100110083</a:t>
            </a:r>
          </a:p>
          <a:p>
            <a:pPr marL="12700" marR="5080">
              <a:lnSpc>
                <a:spcPct val="114599"/>
              </a:lnSpc>
              <a:spcBef>
                <a:spcPts val="100"/>
              </a:spcBef>
            </a:pPr>
            <a:endParaRPr sz="24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80698" y="4745396"/>
            <a:ext cx="4209158" cy="436017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lang="en-US" sz="2400" spc="130" dirty="0">
                <a:latin typeface="Arial"/>
                <a:cs typeface="Arial"/>
              </a:rPr>
              <a:t> </a:t>
            </a:r>
            <a:r>
              <a:rPr lang="en-US" sz="2400" b="1" spc="-170" dirty="0">
                <a:latin typeface="Verdana"/>
                <a:cs typeface="Verdana"/>
              </a:rPr>
              <a:t>6.4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1975764" y="3495616"/>
            <a:ext cx="15778836" cy="1163139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L="5399405">
              <a:lnSpc>
                <a:spcPct val="100000"/>
              </a:lnSpc>
              <a:spcBef>
                <a:spcPts val="1870"/>
              </a:spcBef>
            </a:pPr>
            <a:r>
              <a:rPr lang="en-US" sz="6000" dirty="0"/>
              <a:t>Prototyping Physical Design </a:t>
            </a:r>
            <a:endParaRPr sz="6000" dirty="0"/>
          </a:p>
        </p:txBody>
      </p:sp>
      <p:sp>
        <p:nvSpPr>
          <p:cNvPr id="10" name="object 10"/>
          <p:cNvSpPr txBox="1"/>
          <p:nvPr/>
        </p:nvSpPr>
        <p:spPr>
          <a:xfrm>
            <a:off x="8166857" y="4745396"/>
            <a:ext cx="6218252" cy="9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US" sz="3100" spc="90" dirty="0">
                <a:latin typeface="Arial"/>
                <a:cs typeface="Arial"/>
              </a:rPr>
              <a:t> Preparation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US" sz="3100" spc="90" dirty="0">
                <a:latin typeface="Arial"/>
                <a:cs typeface="Arial"/>
              </a:rPr>
              <a:t>Sketch, Iterate, and Explore</a:t>
            </a:r>
            <a:endParaRPr sz="31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612575" y="8753769"/>
            <a:ext cx="647065" cy="647065"/>
          </a:xfrm>
          <a:custGeom>
            <a:avLst/>
            <a:gdLst/>
            <a:ahLst/>
            <a:cxnLst/>
            <a:rect l="l" t="t" r="r" b="b"/>
            <a:pathLst>
              <a:path w="647065" h="647065">
                <a:moveTo>
                  <a:pt x="0" y="0"/>
                </a:moveTo>
                <a:lnTo>
                  <a:pt x="646572" y="94300"/>
                </a:lnTo>
                <a:lnTo>
                  <a:pt x="94300" y="646572"/>
                </a:lnTo>
                <a:lnTo>
                  <a:pt x="0" y="0"/>
                </a:lnTo>
                <a:close/>
              </a:path>
            </a:pathLst>
          </a:custGeom>
          <a:solidFill>
            <a:srgbClr val="FABE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89856" y="0"/>
            <a:ext cx="3374390" cy="2485390"/>
          </a:xfrm>
          <a:custGeom>
            <a:avLst/>
            <a:gdLst/>
            <a:ahLst/>
            <a:cxnLst/>
            <a:rect l="l" t="t" r="r" b="b"/>
            <a:pathLst>
              <a:path w="3374390" h="2485390">
                <a:moveTo>
                  <a:pt x="3374221" y="2469200"/>
                </a:moveTo>
                <a:lnTo>
                  <a:pt x="3351388" y="2485328"/>
                </a:lnTo>
                <a:lnTo>
                  <a:pt x="1991505" y="588820"/>
                </a:lnTo>
                <a:lnTo>
                  <a:pt x="15045" y="1830896"/>
                </a:lnTo>
                <a:lnTo>
                  <a:pt x="0" y="1807344"/>
                </a:lnTo>
                <a:lnTo>
                  <a:pt x="1974475" y="565810"/>
                </a:lnTo>
                <a:lnTo>
                  <a:pt x="1981853" y="528196"/>
                </a:lnTo>
                <a:lnTo>
                  <a:pt x="1998034" y="550762"/>
                </a:lnTo>
                <a:lnTo>
                  <a:pt x="2022606" y="535320"/>
                </a:lnTo>
                <a:lnTo>
                  <a:pt x="2015063" y="573772"/>
                </a:lnTo>
                <a:lnTo>
                  <a:pt x="3374221" y="2469200"/>
                </a:lnTo>
                <a:close/>
              </a:path>
              <a:path w="3374390" h="2485390">
                <a:moveTo>
                  <a:pt x="1981853" y="528196"/>
                </a:moveTo>
                <a:lnTo>
                  <a:pt x="1974475" y="565810"/>
                </a:lnTo>
                <a:lnTo>
                  <a:pt x="1568748" y="0"/>
                </a:lnTo>
                <a:lnTo>
                  <a:pt x="1603112" y="0"/>
                </a:lnTo>
                <a:lnTo>
                  <a:pt x="1981853" y="528196"/>
                </a:lnTo>
                <a:close/>
              </a:path>
              <a:path w="3374390" h="2485390">
                <a:moveTo>
                  <a:pt x="2927569" y="0"/>
                </a:moveTo>
                <a:lnTo>
                  <a:pt x="2015063" y="573772"/>
                </a:lnTo>
                <a:lnTo>
                  <a:pt x="2022606" y="535320"/>
                </a:lnTo>
                <a:lnTo>
                  <a:pt x="2874436" y="0"/>
                </a:lnTo>
                <a:lnTo>
                  <a:pt x="2927569" y="0"/>
                </a:lnTo>
                <a:close/>
              </a:path>
            </a:pathLst>
          </a:custGeom>
          <a:solidFill>
            <a:srgbClr val="FABE2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F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009719"/>
            <a:ext cx="111760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dirty="0"/>
              <a:t>Sketch, Iterate, Explore</a:t>
            </a:r>
            <a:endParaRPr sz="8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B8518-99E1-4260-8542-279494A9E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3227721"/>
            <a:ext cx="11887200" cy="6010579"/>
          </a:xfrm>
          <a:prstGeom prst="rect">
            <a:avLst/>
          </a:prstGeom>
        </p:spPr>
      </p:pic>
      <p:sp>
        <p:nvSpPr>
          <p:cNvPr id="10" name="object 52">
            <a:extLst>
              <a:ext uri="{FF2B5EF4-FFF2-40B4-BE49-F238E27FC236}">
                <a16:creationId xmlns:a16="http://schemas.microsoft.com/office/drawing/2014/main" id="{9C579942-E2F2-4E3B-832D-7C5BEB196458}"/>
              </a:ext>
            </a:extLst>
          </p:cNvPr>
          <p:cNvSpPr/>
          <p:nvPr/>
        </p:nvSpPr>
        <p:spPr>
          <a:xfrm>
            <a:off x="13943781" y="4000500"/>
            <a:ext cx="2743200" cy="4343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1248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59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F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16000" y="2552700"/>
            <a:ext cx="16903310" cy="7237391"/>
            <a:chOff x="1016000" y="2552700"/>
            <a:chExt cx="16903310" cy="7237391"/>
          </a:xfrm>
        </p:grpSpPr>
        <p:sp>
          <p:nvSpPr>
            <p:cNvPr id="4" name="object 4"/>
            <p:cNvSpPr/>
            <p:nvPr/>
          </p:nvSpPr>
          <p:spPr>
            <a:xfrm>
              <a:off x="1016000" y="2552700"/>
              <a:ext cx="16903310" cy="72373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  </a:t>
              </a:r>
            </a:p>
            <a:p>
              <a:r>
                <a:rPr lang="en-US" sz="5400" b="1" dirty="0">
                  <a:latin typeface="Cambria" panose="02040503050406030204" pitchFamily="18" charset="0"/>
                  <a:ea typeface="Cambria" panose="02040503050406030204" pitchFamily="18" charset="0"/>
                </a:rPr>
                <a:t>Explore:</a:t>
              </a:r>
            </a:p>
            <a:p>
              <a:endParaRPr lang="en-US" sz="40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Once you  are clear about your design explore different ideas</a:t>
              </a:r>
            </a:p>
            <a:p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 similar to your idea.</a:t>
              </a:r>
            </a:p>
            <a:p>
              <a:endParaRPr lang="en-US" sz="40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Find other such options from the internet, </a:t>
              </a:r>
            </a:p>
            <a:p>
              <a:r>
                <a:rPr lang="en-US" sz="4000" b="1" dirty="0" err="1">
                  <a:latin typeface="Cambria" panose="02040503050406030204" pitchFamily="18" charset="0"/>
                  <a:ea typeface="Cambria" panose="02040503050406030204" pitchFamily="18" charset="0"/>
                </a:rPr>
                <a:t>youtube</a:t>
              </a:r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 videos, magazines ultimately if you have</a:t>
              </a:r>
            </a:p>
            <a:p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 studied more your product will be more effective</a:t>
              </a:r>
            </a:p>
            <a:p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 and acceptable to people.</a:t>
              </a:r>
            </a:p>
          </p:txBody>
        </p:sp>
        <p:sp>
          <p:nvSpPr>
            <p:cNvPr id="5" name="object 5"/>
            <p:cNvSpPr/>
            <p:nvPr/>
          </p:nvSpPr>
          <p:spPr>
            <a:xfrm>
              <a:off x="13723661" y="8184254"/>
              <a:ext cx="3117215" cy="944244"/>
            </a:xfrm>
            <a:custGeom>
              <a:avLst/>
              <a:gdLst/>
              <a:ahLst/>
              <a:cxnLst/>
              <a:rect l="l" t="t" r="r" b="b"/>
              <a:pathLst>
                <a:path w="3117215" h="944245">
                  <a:moveTo>
                    <a:pt x="1210005" y="943939"/>
                  </a:moveTo>
                  <a:lnTo>
                    <a:pt x="14998" y="657117"/>
                  </a:lnTo>
                  <a:lnTo>
                    <a:pt x="0" y="524605"/>
                  </a:lnTo>
                  <a:lnTo>
                    <a:pt x="1959508" y="0"/>
                  </a:lnTo>
                  <a:lnTo>
                    <a:pt x="3116994" y="102379"/>
                  </a:lnTo>
                  <a:lnTo>
                    <a:pt x="3116994" y="207079"/>
                  </a:lnTo>
                  <a:lnTo>
                    <a:pt x="1210005" y="943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009719"/>
            <a:ext cx="111760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dirty="0"/>
              <a:t>Sketch, Iterate, Explore</a:t>
            </a:r>
            <a:endParaRPr sz="8000" dirty="0"/>
          </a:p>
        </p:txBody>
      </p:sp>
      <p:sp>
        <p:nvSpPr>
          <p:cNvPr id="8" name="object 54">
            <a:extLst>
              <a:ext uri="{FF2B5EF4-FFF2-40B4-BE49-F238E27FC236}">
                <a16:creationId xmlns:a16="http://schemas.microsoft.com/office/drawing/2014/main" id="{1C5A6B60-B512-421D-814C-4416BBB8C927}"/>
              </a:ext>
            </a:extLst>
          </p:cNvPr>
          <p:cNvSpPr/>
          <p:nvPr/>
        </p:nvSpPr>
        <p:spPr>
          <a:xfrm>
            <a:off x="12625562" y="5431992"/>
            <a:ext cx="3505200" cy="3769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6397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59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F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16000" y="2643640"/>
            <a:ext cx="16903310" cy="7237391"/>
            <a:chOff x="1016000" y="2643640"/>
            <a:chExt cx="16903310" cy="7237391"/>
          </a:xfrm>
        </p:grpSpPr>
        <p:sp>
          <p:nvSpPr>
            <p:cNvPr id="4" name="object 4"/>
            <p:cNvSpPr/>
            <p:nvPr/>
          </p:nvSpPr>
          <p:spPr>
            <a:xfrm>
              <a:off x="1016000" y="2643640"/>
              <a:ext cx="16903310" cy="72373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 Night Lamp:</a:t>
              </a:r>
            </a:p>
            <a:p>
              <a:endParaRPr lang="en-US" sz="40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The key lesson is to use these techniques to experiment with different possibilities and learn which features of designs are best. This approach allows you to synthesize the results into a coherent</a:t>
              </a:r>
            </a:p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 final design</a:t>
              </a:r>
            </a:p>
            <a:p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723661" y="8184254"/>
              <a:ext cx="3117215" cy="944244"/>
            </a:xfrm>
            <a:custGeom>
              <a:avLst/>
              <a:gdLst/>
              <a:ahLst/>
              <a:cxnLst/>
              <a:rect l="l" t="t" r="r" b="b"/>
              <a:pathLst>
                <a:path w="3117215" h="944245">
                  <a:moveTo>
                    <a:pt x="1210005" y="943939"/>
                  </a:moveTo>
                  <a:lnTo>
                    <a:pt x="14998" y="657117"/>
                  </a:lnTo>
                  <a:lnTo>
                    <a:pt x="0" y="524605"/>
                  </a:lnTo>
                  <a:lnTo>
                    <a:pt x="1959508" y="0"/>
                  </a:lnTo>
                  <a:lnTo>
                    <a:pt x="3116994" y="102379"/>
                  </a:lnTo>
                  <a:lnTo>
                    <a:pt x="3116994" y="207079"/>
                  </a:lnTo>
                  <a:lnTo>
                    <a:pt x="1210005" y="943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009719"/>
            <a:ext cx="111760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dirty="0"/>
              <a:t>Example:</a:t>
            </a:r>
            <a:endParaRPr sz="8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299B17-469A-4931-9E2F-646A612AA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121378"/>
            <a:ext cx="13411876" cy="38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13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59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F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16000" y="2643640"/>
            <a:ext cx="16903310" cy="7237391"/>
            <a:chOff x="1016000" y="2643640"/>
            <a:chExt cx="16903310" cy="7237391"/>
          </a:xfrm>
        </p:grpSpPr>
        <p:sp>
          <p:nvSpPr>
            <p:cNvPr id="4" name="object 4"/>
            <p:cNvSpPr/>
            <p:nvPr/>
          </p:nvSpPr>
          <p:spPr>
            <a:xfrm>
              <a:off x="1016000" y="2643640"/>
              <a:ext cx="16903310" cy="72373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 Night Lamp:</a:t>
              </a:r>
            </a:p>
            <a:p>
              <a:endParaRPr lang="en-US" sz="40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723661" y="8184254"/>
              <a:ext cx="3117215" cy="944244"/>
            </a:xfrm>
            <a:custGeom>
              <a:avLst/>
              <a:gdLst/>
              <a:ahLst/>
              <a:cxnLst/>
              <a:rect l="l" t="t" r="r" b="b"/>
              <a:pathLst>
                <a:path w="3117215" h="944245">
                  <a:moveTo>
                    <a:pt x="1210005" y="943939"/>
                  </a:moveTo>
                  <a:lnTo>
                    <a:pt x="14998" y="657117"/>
                  </a:lnTo>
                  <a:lnTo>
                    <a:pt x="0" y="524605"/>
                  </a:lnTo>
                  <a:lnTo>
                    <a:pt x="1959508" y="0"/>
                  </a:lnTo>
                  <a:lnTo>
                    <a:pt x="3116994" y="102379"/>
                  </a:lnTo>
                  <a:lnTo>
                    <a:pt x="3116994" y="207079"/>
                  </a:lnTo>
                  <a:lnTo>
                    <a:pt x="1210005" y="943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009719"/>
            <a:ext cx="111760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dirty="0"/>
              <a:t>Example:</a:t>
            </a:r>
            <a:endParaRPr sz="8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430411-5BB4-46D1-ACC3-02393F4F6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000500"/>
            <a:ext cx="12148431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72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59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F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7651" y="2781300"/>
            <a:ext cx="16903310" cy="7237391"/>
            <a:chOff x="1016000" y="2643640"/>
            <a:chExt cx="16903310" cy="7237391"/>
          </a:xfrm>
        </p:grpSpPr>
        <p:sp>
          <p:nvSpPr>
            <p:cNvPr id="4" name="object 4"/>
            <p:cNvSpPr/>
            <p:nvPr/>
          </p:nvSpPr>
          <p:spPr>
            <a:xfrm>
              <a:off x="1016000" y="2643640"/>
              <a:ext cx="16903310" cy="72373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 Spy-Robot:</a:t>
              </a:r>
            </a:p>
            <a:p>
              <a:endParaRPr lang="en-US" sz="40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723661" y="8184254"/>
              <a:ext cx="3117215" cy="944244"/>
            </a:xfrm>
            <a:custGeom>
              <a:avLst/>
              <a:gdLst/>
              <a:ahLst/>
              <a:cxnLst/>
              <a:rect l="l" t="t" r="r" b="b"/>
              <a:pathLst>
                <a:path w="3117215" h="944245">
                  <a:moveTo>
                    <a:pt x="1210005" y="943939"/>
                  </a:moveTo>
                  <a:lnTo>
                    <a:pt x="14998" y="657117"/>
                  </a:lnTo>
                  <a:lnTo>
                    <a:pt x="0" y="524605"/>
                  </a:lnTo>
                  <a:lnTo>
                    <a:pt x="1959508" y="0"/>
                  </a:lnTo>
                  <a:lnTo>
                    <a:pt x="3116994" y="102379"/>
                  </a:lnTo>
                  <a:lnTo>
                    <a:pt x="3116994" y="207079"/>
                  </a:lnTo>
                  <a:lnTo>
                    <a:pt x="1210005" y="943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009719"/>
            <a:ext cx="111760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dirty="0"/>
              <a:t>Example:</a:t>
            </a:r>
            <a:endParaRPr sz="8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7A6FAC-6089-49FD-BCA0-8EC58D315336}"/>
              </a:ext>
            </a:extLst>
          </p:cNvPr>
          <p:cNvSpPr/>
          <p:nvPr/>
        </p:nvSpPr>
        <p:spPr>
          <a:xfrm>
            <a:off x="10210800" y="8185483"/>
            <a:ext cx="4267200" cy="685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41F95-0944-42B3-8E28-165AF01B3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771900"/>
            <a:ext cx="8229600" cy="4563503"/>
          </a:xfrm>
          <a:prstGeom prst="rect">
            <a:avLst/>
          </a:prstGeom>
        </p:spPr>
      </p:pic>
      <p:sp>
        <p:nvSpPr>
          <p:cNvPr id="11" name="object 40">
            <a:extLst>
              <a:ext uri="{FF2B5EF4-FFF2-40B4-BE49-F238E27FC236}">
                <a16:creationId xmlns:a16="http://schemas.microsoft.com/office/drawing/2014/main" id="{7B8A79E7-DBB5-476A-AFCF-8EF38FD2E744}"/>
              </a:ext>
            </a:extLst>
          </p:cNvPr>
          <p:cNvSpPr/>
          <p:nvPr/>
        </p:nvSpPr>
        <p:spPr>
          <a:xfrm>
            <a:off x="14173200" y="3467100"/>
            <a:ext cx="2425823" cy="37974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6397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59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F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16000" y="2643640"/>
            <a:ext cx="16903310" cy="7237391"/>
            <a:chOff x="1016000" y="2643640"/>
            <a:chExt cx="16903310" cy="7237391"/>
          </a:xfrm>
        </p:grpSpPr>
        <p:sp>
          <p:nvSpPr>
            <p:cNvPr id="4" name="object 4"/>
            <p:cNvSpPr/>
            <p:nvPr/>
          </p:nvSpPr>
          <p:spPr>
            <a:xfrm>
              <a:off x="1016000" y="2643640"/>
              <a:ext cx="16903310" cy="72373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 Spy-Robot:</a:t>
              </a:r>
            </a:p>
            <a:p>
              <a:endParaRPr lang="en-US" sz="40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723661" y="8184254"/>
              <a:ext cx="3117215" cy="944244"/>
            </a:xfrm>
            <a:custGeom>
              <a:avLst/>
              <a:gdLst/>
              <a:ahLst/>
              <a:cxnLst/>
              <a:rect l="l" t="t" r="r" b="b"/>
              <a:pathLst>
                <a:path w="3117215" h="944245">
                  <a:moveTo>
                    <a:pt x="1210005" y="943939"/>
                  </a:moveTo>
                  <a:lnTo>
                    <a:pt x="14998" y="657117"/>
                  </a:lnTo>
                  <a:lnTo>
                    <a:pt x="0" y="524605"/>
                  </a:lnTo>
                  <a:lnTo>
                    <a:pt x="1959508" y="0"/>
                  </a:lnTo>
                  <a:lnTo>
                    <a:pt x="3116994" y="102379"/>
                  </a:lnTo>
                  <a:lnTo>
                    <a:pt x="3116994" y="207079"/>
                  </a:lnTo>
                  <a:lnTo>
                    <a:pt x="1210005" y="943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009719"/>
            <a:ext cx="111760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dirty="0"/>
              <a:t>Example:</a:t>
            </a:r>
            <a:endParaRPr sz="8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E1B740-B2E8-4C6A-90EF-8F07412CE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086100"/>
            <a:ext cx="10172700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7A6FAC-6089-49FD-BCA0-8EC58D315336}"/>
              </a:ext>
            </a:extLst>
          </p:cNvPr>
          <p:cNvSpPr/>
          <p:nvPr/>
        </p:nvSpPr>
        <p:spPr>
          <a:xfrm>
            <a:off x="10210800" y="8185483"/>
            <a:ext cx="4267200" cy="685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bject 40">
            <a:extLst>
              <a:ext uri="{FF2B5EF4-FFF2-40B4-BE49-F238E27FC236}">
                <a16:creationId xmlns:a16="http://schemas.microsoft.com/office/drawing/2014/main" id="{2DB49924-BA0A-41E0-90A6-AE7BF47880A7}"/>
              </a:ext>
            </a:extLst>
          </p:cNvPr>
          <p:cNvSpPr/>
          <p:nvPr/>
        </p:nvSpPr>
        <p:spPr>
          <a:xfrm>
            <a:off x="1832994" y="4686300"/>
            <a:ext cx="1845813" cy="23717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6555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59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F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16000" y="2643640"/>
            <a:ext cx="16903310" cy="7237391"/>
            <a:chOff x="1016000" y="2643640"/>
            <a:chExt cx="16903310" cy="7237391"/>
          </a:xfrm>
        </p:grpSpPr>
        <p:sp>
          <p:nvSpPr>
            <p:cNvPr id="4" name="object 4"/>
            <p:cNvSpPr/>
            <p:nvPr/>
          </p:nvSpPr>
          <p:spPr>
            <a:xfrm>
              <a:off x="1016000" y="2643640"/>
              <a:ext cx="16903310" cy="72373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 Spy-Robot:</a:t>
              </a:r>
            </a:p>
            <a:p>
              <a:endParaRPr lang="en-US" sz="40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723661" y="8184254"/>
              <a:ext cx="3117215" cy="944244"/>
            </a:xfrm>
            <a:custGeom>
              <a:avLst/>
              <a:gdLst/>
              <a:ahLst/>
              <a:cxnLst/>
              <a:rect l="l" t="t" r="r" b="b"/>
              <a:pathLst>
                <a:path w="3117215" h="944245">
                  <a:moveTo>
                    <a:pt x="1210005" y="943939"/>
                  </a:moveTo>
                  <a:lnTo>
                    <a:pt x="14998" y="657117"/>
                  </a:lnTo>
                  <a:lnTo>
                    <a:pt x="0" y="524605"/>
                  </a:lnTo>
                  <a:lnTo>
                    <a:pt x="1959508" y="0"/>
                  </a:lnTo>
                  <a:lnTo>
                    <a:pt x="3116994" y="102379"/>
                  </a:lnTo>
                  <a:lnTo>
                    <a:pt x="3116994" y="207079"/>
                  </a:lnTo>
                  <a:lnTo>
                    <a:pt x="1210005" y="943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009719"/>
            <a:ext cx="111760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dirty="0"/>
              <a:t>Example:</a:t>
            </a:r>
            <a:endParaRPr sz="8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7A6FAC-6089-49FD-BCA0-8EC58D315336}"/>
              </a:ext>
            </a:extLst>
          </p:cNvPr>
          <p:cNvSpPr/>
          <p:nvPr/>
        </p:nvSpPr>
        <p:spPr>
          <a:xfrm>
            <a:off x="10210800" y="8185483"/>
            <a:ext cx="4267200" cy="685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11315A-1D4D-4657-8361-E4DA7E5EA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217633"/>
            <a:ext cx="7315200" cy="3958018"/>
          </a:xfrm>
          <a:prstGeom prst="rect">
            <a:avLst/>
          </a:prstGeom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id="{06650DA0-B79A-4359-B3C4-72FF2869E4E8}"/>
              </a:ext>
            </a:extLst>
          </p:cNvPr>
          <p:cNvSpPr/>
          <p:nvPr/>
        </p:nvSpPr>
        <p:spPr>
          <a:xfrm>
            <a:off x="11693191" y="4913266"/>
            <a:ext cx="2226009" cy="1902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5F141DFE-6CB9-46B2-8A7B-B320CF3E64FA}"/>
              </a:ext>
            </a:extLst>
          </p:cNvPr>
          <p:cNvSpPr/>
          <p:nvPr/>
        </p:nvSpPr>
        <p:spPr>
          <a:xfrm>
            <a:off x="14345202" y="4955148"/>
            <a:ext cx="2346050" cy="18002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7293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59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F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0936" y="2643640"/>
            <a:ext cx="16903310" cy="7237391"/>
            <a:chOff x="1016000" y="2643640"/>
            <a:chExt cx="16903310" cy="7237391"/>
          </a:xfrm>
        </p:grpSpPr>
        <p:sp>
          <p:nvSpPr>
            <p:cNvPr id="4" name="object 4"/>
            <p:cNvSpPr/>
            <p:nvPr/>
          </p:nvSpPr>
          <p:spPr>
            <a:xfrm>
              <a:off x="1016000" y="2643640"/>
              <a:ext cx="16903310" cy="72373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 Spy-Robot:</a:t>
              </a:r>
            </a:p>
            <a:p>
              <a:endParaRPr lang="en-US" sz="40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723661" y="8184254"/>
              <a:ext cx="3117215" cy="944244"/>
            </a:xfrm>
            <a:custGeom>
              <a:avLst/>
              <a:gdLst/>
              <a:ahLst/>
              <a:cxnLst/>
              <a:rect l="l" t="t" r="r" b="b"/>
              <a:pathLst>
                <a:path w="3117215" h="944245">
                  <a:moveTo>
                    <a:pt x="1210005" y="943939"/>
                  </a:moveTo>
                  <a:lnTo>
                    <a:pt x="14998" y="657117"/>
                  </a:lnTo>
                  <a:lnTo>
                    <a:pt x="0" y="524605"/>
                  </a:lnTo>
                  <a:lnTo>
                    <a:pt x="1959508" y="0"/>
                  </a:lnTo>
                  <a:lnTo>
                    <a:pt x="3116994" y="102379"/>
                  </a:lnTo>
                  <a:lnTo>
                    <a:pt x="3116994" y="207079"/>
                  </a:lnTo>
                  <a:lnTo>
                    <a:pt x="1210005" y="943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009719"/>
            <a:ext cx="111760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dirty="0"/>
              <a:t>Example:</a:t>
            </a:r>
            <a:endParaRPr sz="8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7A6FAC-6089-49FD-BCA0-8EC58D315336}"/>
              </a:ext>
            </a:extLst>
          </p:cNvPr>
          <p:cNvSpPr/>
          <p:nvPr/>
        </p:nvSpPr>
        <p:spPr>
          <a:xfrm>
            <a:off x="10210800" y="8185483"/>
            <a:ext cx="4267200" cy="685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06650DA0-B79A-4359-B3C4-72FF2869E4E8}"/>
              </a:ext>
            </a:extLst>
          </p:cNvPr>
          <p:cNvSpPr/>
          <p:nvPr/>
        </p:nvSpPr>
        <p:spPr>
          <a:xfrm>
            <a:off x="11693191" y="4913266"/>
            <a:ext cx="2226009" cy="1902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5F141DFE-6CB9-46B2-8A7B-B320CF3E64FA}"/>
              </a:ext>
            </a:extLst>
          </p:cNvPr>
          <p:cNvSpPr/>
          <p:nvPr/>
        </p:nvSpPr>
        <p:spPr>
          <a:xfrm>
            <a:off x="14345202" y="4955148"/>
            <a:ext cx="2346050" cy="18002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2" descr="Using the Robot">
            <a:extLst>
              <a:ext uri="{FF2B5EF4-FFF2-40B4-BE49-F238E27FC236}">
                <a16:creationId xmlns:a16="http://schemas.microsoft.com/office/drawing/2014/main" id="{934EFF16-0202-49EE-AAE4-EC934337B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t="16719" r="51506" b="15909"/>
          <a:stretch/>
        </p:blipFill>
        <p:spPr bwMode="auto">
          <a:xfrm>
            <a:off x="3619935" y="3717429"/>
            <a:ext cx="6956648" cy="46421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889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F2E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0" y="880527"/>
            <a:ext cx="18303875" cy="9411970"/>
            <a:chOff x="0" y="880527"/>
            <a:chExt cx="18303875" cy="9411970"/>
          </a:xfrm>
        </p:grpSpPr>
        <p:sp>
          <p:nvSpPr>
            <p:cNvPr id="4" name="object 4"/>
            <p:cNvSpPr/>
            <p:nvPr/>
          </p:nvSpPr>
          <p:spPr>
            <a:xfrm>
              <a:off x="38417" y="1653007"/>
              <a:ext cx="18265775" cy="8639175"/>
            </a:xfrm>
            <a:custGeom>
              <a:avLst/>
              <a:gdLst/>
              <a:ahLst/>
              <a:cxnLst/>
              <a:rect l="l" t="t" r="r" b="b"/>
              <a:pathLst>
                <a:path w="18265775" h="8639175">
                  <a:moveTo>
                    <a:pt x="0" y="2285392"/>
                  </a:moveTo>
                  <a:lnTo>
                    <a:pt x="4089" y="2231199"/>
                  </a:lnTo>
                  <a:lnTo>
                    <a:pt x="133862" y="2199224"/>
                  </a:lnTo>
                  <a:lnTo>
                    <a:pt x="146222" y="2035417"/>
                  </a:lnTo>
                  <a:lnTo>
                    <a:pt x="275908" y="2004615"/>
                  </a:lnTo>
                  <a:lnTo>
                    <a:pt x="287902" y="1845656"/>
                  </a:lnTo>
                  <a:lnTo>
                    <a:pt x="417493" y="1816105"/>
                  </a:lnTo>
                  <a:lnTo>
                    <a:pt x="426226" y="1700359"/>
                  </a:lnTo>
                  <a:lnTo>
                    <a:pt x="555737" y="1671866"/>
                  </a:lnTo>
                  <a:lnTo>
                    <a:pt x="564226" y="1559370"/>
                  </a:lnTo>
                  <a:lnTo>
                    <a:pt x="693653" y="1531987"/>
                  </a:lnTo>
                  <a:lnTo>
                    <a:pt x="701885" y="1422893"/>
                  </a:lnTo>
                  <a:lnTo>
                    <a:pt x="831224" y="1396669"/>
                  </a:lnTo>
                  <a:lnTo>
                    <a:pt x="839188" y="1291129"/>
                  </a:lnTo>
                  <a:lnTo>
                    <a:pt x="968437" y="1266115"/>
                  </a:lnTo>
                  <a:lnTo>
                    <a:pt x="976120" y="1164281"/>
                  </a:lnTo>
                  <a:lnTo>
                    <a:pt x="1105274" y="1140527"/>
                  </a:lnTo>
                  <a:lnTo>
                    <a:pt x="1112667" y="1042551"/>
                  </a:lnTo>
                  <a:lnTo>
                    <a:pt x="1241721" y="1020108"/>
                  </a:lnTo>
                  <a:lnTo>
                    <a:pt x="1246474" y="957123"/>
                  </a:lnTo>
                  <a:lnTo>
                    <a:pt x="1375451" y="935697"/>
                  </a:lnTo>
                  <a:lnTo>
                    <a:pt x="1382307" y="844837"/>
                  </a:lnTo>
                  <a:lnTo>
                    <a:pt x="1511179" y="824811"/>
                  </a:lnTo>
                  <a:lnTo>
                    <a:pt x="1515562" y="766725"/>
                  </a:lnTo>
                  <a:lnTo>
                    <a:pt x="1644353" y="747782"/>
                  </a:lnTo>
                  <a:lnTo>
                    <a:pt x="1648570" y="691890"/>
                  </a:lnTo>
                  <a:lnTo>
                    <a:pt x="1777276" y="674058"/>
                  </a:lnTo>
                  <a:lnTo>
                    <a:pt x="1781324" y="620418"/>
                  </a:lnTo>
                  <a:lnTo>
                    <a:pt x="1909944" y="603726"/>
                  </a:lnTo>
                  <a:lnTo>
                    <a:pt x="1913818" y="552394"/>
                  </a:lnTo>
                  <a:lnTo>
                    <a:pt x="2042350" y="536871"/>
                  </a:lnTo>
                  <a:lnTo>
                    <a:pt x="2046045" y="487904"/>
                  </a:lnTo>
                  <a:lnTo>
                    <a:pt x="2174487" y="473578"/>
                  </a:lnTo>
                  <a:lnTo>
                    <a:pt x="2177999" y="427033"/>
                  </a:lnTo>
                  <a:lnTo>
                    <a:pt x="2306348" y="413933"/>
                  </a:lnTo>
                  <a:lnTo>
                    <a:pt x="2309673" y="369867"/>
                  </a:lnTo>
                  <a:lnTo>
                    <a:pt x="2437928" y="358020"/>
                  </a:lnTo>
                  <a:lnTo>
                    <a:pt x="2441062" y="316490"/>
                  </a:lnTo>
                  <a:lnTo>
                    <a:pt x="2569220" y="305926"/>
                  </a:lnTo>
                  <a:lnTo>
                    <a:pt x="2570706" y="286239"/>
                  </a:lnTo>
                  <a:lnTo>
                    <a:pt x="2698798" y="276545"/>
                  </a:lnTo>
                  <a:lnTo>
                    <a:pt x="2701578" y="239701"/>
                  </a:lnTo>
                  <a:lnTo>
                    <a:pt x="2829556" y="231521"/>
                  </a:lnTo>
                  <a:lnTo>
                    <a:pt x="2832130" y="197409"/>
                  </a:lnTo>
                  <a:lnTo>
                    <a:pt x="2960006" y="190583"/>
                  </a:lnTo>
                  <a:lnTo>
                    <a:pt x="2961209" y="174649"/>
                  </a:lnTo>
                  <a:lnTo>
                    <a:pt x="3089018" y="168713"/>
                  </a:lnTo>
                  <a:lnTo>
                    <a:pt x="3091256" y="139053"/>
                  </a:lnTo>
                  <a:lnTo>
                    <a:pt x="3218965" y="134434"/>
                  </a:lnTo>
                  <a:lnTo>
                    <a:pt x="3221006" y="107384"/>
                  </a:lnTo>
                  <a:lnTo>
                    <a:pt x="3348618" y="104059"/>
                  </a:lnTo>
                  <a:lnTo>
                    <a:pt x="3349558" y="91604"/>
                  </a:lnTo>
                  <a:lnTo>
                    <a:pt x="3477106" y="89129"/>
                  </a:lnTo>
                  <a:lnTo>
                    <a:pt x="3478826" y="66329"/>
                  </a:lnTo>
                  <a:lnTo>
                    <a:pt x="3606279" y="65110"/>
                  </a:lnTo>
                  <a:lnTo>
                    <a:pt x="3607061" y="54748"/>
                  </a:lnTo>
                  <a:lnTo>
                    <a:pt x="3734452" y="54354"/>
                  </a:lnTo>
                  <a:lnTo>
                    <a:pt x="3735861" y="35677"/>
                  </a:lnTo>
                  <a:lnTo>
                    <a:pt x="3863160" y="36500"/>
                  </a:lnTo>
                  <a:lnTo>
                    <a:pt x="3864387" y="20236"/>
                  </a:lnTo>
                  <a:lnTo>
                    <a:pt x="3991596" y="22255"/>
                  </a:lnTo>
                  <a:lnTo>
                    <a:pt x="3992135" y="15112"/>
                  </a:lnTo>
                  <a:lnTo>
                    <a:pt x="4119284" y="17915"/>
                  </a:lnTo>
                  <a:lnTo>
                    <a:pt x="4120216" y="5573"/>
                  </a:lnTo>
                  <a:lnTo>
                    <a:pt x="4247278" y="9533"/>
                  </a:lnTo>
                  <a:lnTo>
                    <a:pt x="4247671" y="4319"/>
                  </a:lnTo>
                  <a:lnTo>
                    <a:pt x="4374676" y="9039"/>
                  </a:lnTo>
                  <a:lnTo>
                    <a:pt x="4375321" y="491"/>
                  </a:lnTo>
                  <a:lnTo>
                    <a:pt x="4502242" y="6330"/>
                  </a:lnTo>
                  <a:lnTo>
                    <a:pt x="4502719" y="0"/>
                  </a:lnTo>
                  <a:lnTo>
                    <a:pt x="4629557" y="6936"/>
                  </a:lnTo>
                  <a:lnTo>
                    <a:pt x="4629727" y="4677"/>
                  </a:lnTo>
                  <a:lnTo>
                    <a:pt x="4756511" y="12331"/>
                  </a:lnTo>
                  <a:lnTo>
                    <a:pt x="4756717" y="9593"/>
                  </a:lnTo>
                  <a:lnTo>
                    <a:pt x="4883421" y="18307"/>
                  </a:lnTo>
                  <a:lnTo>
                    <a:pt x="4883458" y="17813"/>
                  </a:lnTo>
                  <a:lnTo>
                    <a:pt x="5010109" y="27220"/>
                  </a:lnTo>
                  <a:lnTo>
                    <a:pt x="5010054" y="27949"/>
                  </a:lnTo>
                  <a:lnTo>
                    <a:pt x="5136629" y="38377"/>
                  </a:lnTo>
                  <a:lnTo>
                    <a:pt x="5136421" y="41126"/>
                  </a:lnTo>
                  <a:lnTo>
                    <a:pt x="5262920" y="52552"/>
                  </a:lnTo>
                  <a:lnTo>
                    <a:pt x="5262754" y="54751"/>
                  </a:lnTo>
                  <a:lnTo>
                    <a:pt x="5389204" y="66830"/>
                  </a:lnTo>
                  <a:lnTo>
                    <a:pt x="5388750" y="72844"/>
                  </a:lnTo>
                  <a:lnTo>
                    <a:pt x="5515127" y="85884"/>
                  </a:lnTo>
                  <a:lnTo>
                    <a:pt x="5514840" y="89683"/>
                  </a:lnTo>
                  <a:lnTo>
                    <a:pt x="5641170" y="103351"/>
                  </a:lnTo>
                  <a:lnTo>
                    <a:pt x="5640480" y="112503"/>
                  </a:lnTo>
                  <a:lnTo>
                    <a:pt x="5766740" y="127093"/>
                  </a:lnTo>
                  <a:lnTo>
                    <a:pt x="5766337" y="132430"/>
                  </a:lnTo>
                  <a:lnTo>
                    <a:pt x="5892552" y="147623"/>
                  </a:lnTo>
                  <a:lnTo>
                    <a:pt x="5891634" y="159787"/>
                  </a:lnTo>
                  <a:lnTo>
                    <a:pt x="6017782" y="175865"/>
                  </a:lnTo>
                  <a:lnTo>
                    <a:pt x="6016732" y="189776"/>
                  </a:lnTo>
                  <a:lnTo>
                    <a:pt x="6142815" y="206716"/>
                  </a:lnTo>
                  <a:lnTo>
                    <a:pt x="6142236" y="214382"/>
                  </a:lnTo>
                  <a:lnTo>
                    <a:pt x="6268277" y="231884"/>
                  </a:lnTo>
                  <a:lnTo>
                    <a:pt x="6267015" y="248605"/>
                  </a:lnTo>
                  <a:lnTo>
                    <a:pt x="6392993" y="266931"/>
                  </a:lnTo>
                  <a:lnTo>
                    <a:pt x="6392311" y="275971"/>
                  </a:lnTo>
                  <a:lnTo>
                    <a:pt x="6518249" y="294833"/>
                  </a:lnTo>
                  <a:lnTo>
                    <a:pt x="6516785" y="314239"/>
                  </a:lnTo>
                  <a:lnTo>
                    <a:pt x="6642663" y="333888"/>
                  </a:lnTo>
                  <a:lnTo>
                    <a:pt x="6641082" y="354843"/>
                  </a:lnTo>
                  <a:lnTo>
                    <a:pt x="6766903" y="375256"/>
                  </a:lnTo>
                  <a:lnTo>
                    <a:pt x="6766065" y="386362"/>
                  </a:lnTo>
                  <a:lnTo>
                    <a:pt x="6891848" y="407271"/>
                  </a:lnTo>
                  <a:lnTo>
                    <a:pt x="6890080" y="430708"/>
                  </a:lnTo>
                  <a:lnTo>
                    <a:pt x="7015808" y="452343"/>
                  </a:lnTo>
                  <a:lnTo>
                    <a:pt x="7014879" y="464659"/>
                  </a:lnTo>
                  <a:lnTo>
                    <a:pt x="7140572" y="486765"/>
                  </a:lnTo>
                  <a:lnTo>
                    <a:pt x="7138626" y="512558"/>
                  </a:lnTo>
                  <a:lnTo>
                    <a:pt x="7264267" y="535351"/>
                  </a:lnTo>
                  <a:lnTo>
                    <a:pt x="7262218" y="562498"/>
                  </a:lnTo>
                  <a:lnTo>
                    <a:pt x="7387809" y="585956"/>
                  </a:lnTo>
                  <a:lnTo>
                    <a:pt x="7386744" y="600076"/>
                  </a:lnTo>
                  <a:lnTo>
                    <a:pt x="7512302" y="623965"/>
                  </a:lnTo>
                  <a:lnTo>
                    <a:pt x="7510092" y="653265"/>
                  </a:lnTo>
                  <a:lnTo>
                    <a:pt x="7635603" y="677782"/>
                  </a:lnTo>
                  <a:lnTo>
                    <a:pt x="7633299" y="708314"/>
                  </a:lnTo>
                  <a:lnTo>
                    <a:pt x="7758764" y="733435"/>
                  </a:lnTo>
                  <a:lnTo>
                    <a:pt x="7757575" y="749197"/>
                  </a:lnTo>
                  <a:lnTo>
                    <a:pt x="7883011" y="774708"/>
                  </a:lnTo>
                  <a:lnTo>
                    <a:pt x="7880560" y="807192"/>
                  </a:lnTo>
                  <a:lnTo>
                    <a:pt x="8005953" y="833270"/>
                  </a:lnTo>
                  <a:lnTo>
                    <a:pt x="8003419" y="866864"/>
                  </a:lnTo>
                  <a:lnTo>
                    <a:pt x="8128771" y="893486"/>
                  </a:lnTo>
                  <a:lnTo>
                    <a:pt x="8126156" y="928145"/>
                  </a:lnTo>
                  <a:lnTo>
                    <a:pt x="8251469" y="955288"/>
                  </a:lnTo>
                  <a:lnTo>
                    <a:pt x="8250129" y="973045"/>
                  </a:lnTo>
                  <a:lnTo>
                    <a:pt x="8375416" y="1000523"/>
                  </a:lnTo>
                  <a:lnTo>
                    <a:pt x="8372675" y="1036856"/>
                  </a:lnTo>
                  <a:lnTo>
                    <a:pt x="8497926" y="1064817"/>
                  </a:lnTo>
                  <a:lnTo>
                    <a:pt x="8495039" y="1103075"/>
                  </a:lnTo>
                  <a:lnTo>
                    <a:pt x="8620220" y="1131970"/>
                  </a:lnTo>
                  <a:lnTo>
                    <a:pt x="8617271" y="1171059"/>
                  </a:lnTo>
                  <a:lnTo>
                    <a:pt x="8742421" y="1200360"/>
                  </a:lnTo>
                  <a:lnTo>
                    <a:pt x="8740921" y="1220237"/>
                  </a:lnTo>
                  <a:lnTo>
                    <a:pt x="8866051" y="1249797"/>
                  </a:lnTo>
                  <a:lnTo>
                    <a:pt x="8863004" y="1290184"/>
                  </a:lnTo>
                  <a:lnTo>
                    <a:pt x="8988106" y="1320117"/>
                  </a:lnTo>
                  <a:lnTo>
                    <a:pt x="8985004" y="1361230"/>
                  </a:lnTo>
                  <a:lnTo>
                    <a:pt x="9110080" y="1391516"/>
                  </a:lnTo>
                  <a:lnTo>
                    <a:pt x="9106926" y="1433314"/>
                  </a:lnTo>
                  <a:lnTo>
                    <a:pt x="9231977" y="1463934"/>
                  </a:lnTo>
                  <a:lnTo>
                    <a:pt x="9230379" y="1485104"/>
                  </a:lnTo>
                  <a:lnTo>
                    <a:pt x="9355414" y="1515934"/>
                  </a:lnTo>
                  <a:lnTo>
                    <a:pt x="9352181" y="1558787"/>
                  </a:lnTo>
                  <a:lnTo>
                    <a:pt x="9477193" y="1589917"/>
                  </a:lnTo>
                  <a:lnTo>
                    <a:pt x="9473916" y="1633350"/>
                  </a:lnTo>
                  <a:lnTo>
                    <a:pt x="9598907" y="1664760"/>
                  </a:lnTo>
                  <a:lnTo>
                    <a:pt x="9595589" y="1708733"/>
                  </a:lnTo>
                  <a:lnTo>
                    <a:pt x="9720560" y="1740403"/>
                  </a:lnTo>
                  <a:lnTo>
                    <a:pt x="9717204" y="1784876"/>
                  </a:lnTo>
                  <a:lnTo>
                    <a:pt x="9842157" y="1816786"/>
                  </a:lnTo>
                  <a:lnTo>
                    <a:pt x="9840465" y="1839217"/>
                  </a:lnTo>
                  <a:lnTo>
                    <a:pt x="9965407" y="1871276"/>
                  </a:lnTo>
                  <a:lnTo>
                    <a:pt x="9961995" y="1916495"/>
                  </a:lnTo>
                  <a:lnTo>
                    <a:pt x="10086921" y="1948761"/>
                  </a:lnTo>
                  <a:lnTo>
                    <a:pt x="10083479" y="1994375"/>
                  </a:lnTo>
                  <a:lnTo>
                    <a:pt x="10208392" y="2026829"/>
                  </a:lnTo>
                  <a:lnTo>
                    <a:pt x="10204923" y="2072797"/>
                  </a:lnTo>
                  <a:lnTo>
                    <a:pt x="10329823" y="2105418"/>
                  </a:lnTo>
                  <a:lnTo>
                    <a:pt x="10326330" y="2151701"/>
                  </a:lnTo>
                  <a:lnTo>
                    <a:pt x="10451219" y="2184469"/>
                  </a:lnTo>
                  <a:lnTo>
                    <a:pt x="10449464" y="2207727"/>
                  </a:lnTo>
                  <a:lnTo>
                    <a:pt x="10574346" y="2240583"/>
                  </a:lnTo>
                  <a:lnTo>
                    <a:pt x="10570821" y="2287302"/>
                  </a:lnTo>
                  <a:lnTo>
                    <a:pt x="10695694" y="2320273"/>
                  </a:lnTo>
                  <a:lnTo>
                    <a:pt x="10692153" y="2367201"/>
                  </a:lnTo>
                  <a:lnTo>
                    <a:pt x="10817019" y="2400266"/>
                  </a:lnTo>
                  <a:lnTo>
                    <a:pt x="10813465" y="2447363"/>
                  </a:lnTo>
                  <a:lnTo>
                    <a:pt x="10938326" y="2480503"/>
                  </a:lnTo>
                  <a:lnTo>
                    <a:pt x="10934762" y="2527730"/>
                  </a:lnTo>
                  <a:lnTo>
                    <a:pt x="11180902" y="2641470"/>
                  </a:lnTo>
                  <a:lnTo>
                    <a:pt x="11421672" y="2826374"/>
                  </a:lnTo>
                  <a:lnTo>
                    <a:pt x="11542957" y="2906904"/>
                  </a:lnTo>
                  <a:lnTo>
                    <a:pt x="11789113" y="3020430"/>
                  </a:lnTo>
                  <a:lnTo>
                    <a:pt x="11785561" y="3067504"/>
                  </a:lnTo>
                  <a:lnTo>
                    <a:pt x="11910428" y="3100556"/>
                  </a:lnTo>
                  <a:lnTo>
                    <a:pt x="11906889" y="3147454"/>
                  </a:lnTo>
                  <a:lnTo>
                    <a:pt x="12031763" y="3180408"/>
                  </a:lnTo>
                  <a:lnTo>
                    <a:pt x="12030001" y="3203770"/>
                  </a:lnTo>
                  <a:lnTo>
                    <a:pt x="12154881" y="3236648"/>
                  </a:lnTo>
                  <a:lnTo>
                    <a:pt x="12151371" y="3283166"/>
                  </a:lnTo>
                  <a:lnTo>
                    <a:pt x="12276261" y="3315913"/>
                  </a:lnTo>
                  <a:lnTo>
                    <a:pt x="12272772" y="3362150"/>
                  </a:lnTo>
                  <a:lnTo>
                    <a:pt x="12397674" y="3394747"/>
                  </a:lnTo>
                  <a:lnTo>
                    <a:pt x="12394209" y="3440662"/>
                  </a:lnTo>
                  <a:lnTo>
                    <a:pt x="12519123" y="3473089"/>
                  </a:lnTo>
                  <a:lnTo>
                    <a:pt x="12515686" y="3518644"/>
                  </a:lnTo>
                  <a:lnTo>
                    <a:pt x="12640615" y="3550880"/>
                  </a:lnTo>
                  <a:lnTo>
                    <a:pt x="12637207" y="3596034"/>
                  </a:lnTo>
                  <a:lnTo>
                    <a:pt x="12762152" y="3628060"/>
                  </a:lnTo>
                  <a:lnTo>
                    <a:pt x="12760462" y="3650455"/>
                  </a:lnTo>
                  <a:lnTo>
                    <a:pt x="12885418" y="3682330"/>
                  </a:lnTo>
                  <a:lnTo>
                    <a:pt x="12882068" y="3726729"/>
                  </a:lnTo>
                  <a:lnTo>
                    <a:pt x="13007042" y="3758360"/>
                  </a:lnTo>
                  <a:lnTo>
                    <a:pt x="13003730" y="3802252"/>
                  </a:lnTo>
                  <a:lnTo>
                    <a:pt x="13128724" y="3833620"/>
                  </a:lnTo>
                  <a:lnTo>
                    <a:pt x="13125454" y="3876966"/>
                  </a:lnTo>
                  <a:lnTo>
                    <a:pt x="13250469" y="3908051"/>
                  </a:lnTo>
                  <a:lnTo>
                    <a:pt x="13247243" y="3950811"/>
                  </a:lnTo>
                  <a:lnTo>
                    <a:pt x="13372281" y="3981593"/>
                  </a:lnTo>
                  <a:lnTo>
                    <a:pt x="13370687" y="4002714"/>
                  </a:lnTo>
                  <a:lnTo>
                    <a:pt x="13495742" y="4033283"/>
                  </a:lnTo>
                  <a:lnTo>
                    <a:pt x="13492596" y="4074978"/>
                  </a:lnTo>
                  <a:lnTo>
                    <a:pt x="13617676" y="4105211"/>
                  </a:lnTo>
                  <a:lnTo>
                    <a:pt x="13614582" y="4146214"/>
                  </a:lnTo>
                  <a:lnTo>
                    <a:pt x="13739688" y="4176091"/>
                  </a:lnTo>
                  <a:lnTo>
                    <a:pt x="13736650" y="4216363"/>
                  </a:lnTo>
                  <a:lnTo>
                    <a:pt x="13861785" y="4245864"/>
                  </a:lnTo>
                  <a:lnTo>
                    <a:pt x="13860289" y="4265680"/>
                  </a:lnTo>
                  <a:lnTo>
                    <a:pt x="13985444" y="4294920"/>
                  </a:lnTo>
                  <a:lnTo>
                    <a:pt x="13982504" y="4333883"/>
                  </a:lnTo>
                  <a:lnTo>
                    <a:pt x="14107690" y="4362714"/>
                  </a:lnTo>
                  <a:lnTo>
                    <a:pt x="14104813" y="4400840"/>
                  </a:lnTo>
                  <a:lnTo>
                    <a:pt x="14230031" y="4429242"/>
                  </a:lnTo>
                  <a:lnTo>
                    <a:pt x="14227221" y="4466475"/>
                  </a:lnTo>
                  <a:lnTo>
                    <a:pt x="14598758" y="4606245"/>
                  </a:lnTo>
                  <a:lnTo>
                    <a:pt x="14595951" y="4643446"/>
                  </a:lnTo>
                  <a:lnTo>
                    <a:pt x="14721182" y="4671671"/>
                  </a:lnTo>
                  <a:lnTo>
                    <a:pt x="14719769" y="4690399"/>
                  </a:lnTo>
                  <a:lnTo>
                    <a:pt x="14844991" y="4718749"/>
                  </a:lnTo>
                  <a:lnTo>
                    <a:pt x="14842137" y="4756571"/>
                  </a:lnTo>
                  <a:lnTo>
                    <a:pt x="14967340" y="4785171"/>
                  </a:lnTo>
                  <a:lnTo>
                    <a:pt x="14964443" y="4823571"/>
                  </a:lnTo>
                  <a:lnTo>
                    <a:pt x="15089621" y="4852499"/>
                  </a:lnTo>
                  <a:lnTo>
                    <a:pt x="15086668" y="4891630"/>
                  </a:lnTo>
                  <a:lnTo>
                    <a:pt x="15211816" y="4920962"/>
                  </a:lnTo>
                  <a:lnTo>
                    <a:pt x="15210313" y="4940891"/>
                  </a:lnTo>
                  <a:lnTo>
                    <a:pt x="15335437" y="4970535"/>
                  </a:lnTo>
                  <a:lnTo>
                    <a:pt x="15332366" y="5011228"/>
                  </a:lnTo>
                  <a:lnTo>
                    <a:pt x="15457450" y="5041405"/>
                  </a:lnTo>
                  <a:lnTo>
                    <a:pt x="15454294" y="5083240"/>
                  </a:lnTo>
                  <a:lnTo>
                    <a:pt x="15579332" y="5114027"/>
                  </a:lnTo>
                  <a:lnTo>
                    <a:pt x="15576077" y="5157157"/>
                  </a:lnTo>
                  <a:lnTo>
                    <a:pt x="15701063" y="5188630"/>
                  </a:lnTo>
                  <a:lnTo>
                    <a:pt x="15697700" y="5233211"/>
                  </a:lnTo>
                  <a:lnTo>
                    <a:pt x="15822628" y="5265447"/>
                  </a:lnTo>
                  <a:lnTo>
                    <a:pt x="15819143" y="5311632"/>
                  </a:lnTo>
                  <a:lnTo>
                    <a:pt x="15944009" y="5344708"/>
                  </a:lnTo>
                  <a:lnTo>
                    <a:pt x="15942211" y="5368526"/>
                  </a:lnTo>
                  <a:lnTo>
                    <a:pt x="16067031" y="5402206"/>
                  </a:lnTo>
                  <a:lnTo>
                    <a:pt x="16063319" y="5451405"/>
                  </a:lnTo>
                  <a:lnTo>
                    <a:pt x="16188065" y="5486053"/>
                  </a:lnTo>
                  <a:lnTo>
                    <a:pt x="16184201" y="5537266"/>
                  </a:lnTo>
                  <a:lnTo>
                    <a:pt x="16308869" y="5572959"/>
                  </a:lnTo>
                  <a:lnTo>
                    <a:pt x="16304841" y="5626340"/>
                  </a:lnTo>
                  <a:lnTo>
                    <a:pt x="16429424" y="5663156"/>
                  </a:lnTo>
                  <a:lnTo>
                    <a:pt x="16423074" y="5747318"/>
                  </a:lnTo>
                  <a:lnTo>
                    <a:pt x="16547535" y="5785749"/>
                  </a:lnTo>
                  <a:lnTo>
                    <a:pt x="16543080" y="5844787"/>
                  </a:lnTo>
                  <a:lnTo>
                    <a:pt x="16667443" y="5884521"/>
                  </a:lnTo>
                  <a:lnTo>
                    <a:pt x="16662786" y="5946239"/>
                  </a:lnTo>
                  <a:lnTo>
                    <a:pt x="16787045" y="5987351"/>
                  </a:lnTo>
                  <a:lnTo>
                    <a:pt x="16782295" y="6050298"/>
                  </a:lnTo>
                  <a:lnTo>
                    <a:pt x="16906517" y="6091907"/>
                  </a:lnTo>
                  <a:lnTo>
                    <a:pt x="16899090" y="6190328"/>
                  </a:lnTo>
                  <a:lnTo>
                    <a:pt x="17023199" y="6233431"/>
                  </a:lnTo>
                  <a:lnTo>
                    <a:pt x="17018055" y="6301606"/>
                  </a:lnTo>
                  <a:lnTo>
                    <a:pt x="17142083" y="6345781"/>
                  </a:lnTo>
                  <a:lnTo>
                    <a:pt x="17134089" y="6451714"/>
                  </a:lnTo>
                  <a:lnTo>
                    <a:pt x="17258014" y="6497256"/>
                  </a:lnTo>
                  <a:lnTo>
                    <a:pt x="17252509" y="6570217"/>
                  </a:lnTo>
                  <a:lnTo>
                    <a:pt x="17376360" y="6616737"/>
                  </a:lnTo>
                  <a:lnTo>
                    <a:pt x="17367850" y="6729515"/>
                  </a:lnTo>
                  <a:lnTo>
                    <a:pt x="17491607" y="6777277"/>
                  </a:lnTo>
                  <a:lnTo>
                    <a:pt x="17482825" y="6893668"/>
                  </a:lnTo>
                  <a:lnTo>
                    <a:pt x="17606494" y="6942597"/>
                  </a:lnTo>
                  <a:lnTo>
                    <a:pt x="17597455" y="7062385"/>
                  </a:lnTo>
                  <a:lnTo>
                    <a:pt x="17721042" y="7112410"/>
                  </a:lnTo>
                  <a:lnTo>
                    <a:pt x="17708632" y="7276869"/>
                  </a:lnTo>
                  <a:lnTo>
                    <a:pt x="17832123" y="7328163"/>
                  </a:lnTo>
                  <a:lnTo>
                    <a:pt x="17819348" y="7497468"/>
                  </a:lnTo>
                  <a:lnTo>
                    <a:pt x="17942752" y="7549917"/>
                  </a:lnTo>
                  <a:lnTo>
                    <a:pt x="17929645" y="7723616"/>
                  </a:lnTo>
                  <a:lnTo>
                    <a:pt x="18052970" y="7777106"/>
                  </a:lnTo>
                  <a:lnTo>
                    <a:pt x="18039566" y="7954747"/>
                  </a:lnTo>
                  <a:lnTo>
                    <a:pt x="18162821" y="8009166"/>
                  </a:lnTo>
                  <a:lnTo>
                    <a:pt x="18142217" y="8282220"/>
                  </a:lnTo>
                  <a:lnTo>
                    <a:pt x="18265370" y="8337994"/>
                  </a:lnTo>
                  <a:lnTo>
                    <a:pt x="18243036" y="8633991"/>
                  </a:lnTo>
                  <a:lnTo>
                    <a:pt x="30019" y="8639154"/>
                  </a:lnTo>
                  <a:lnTo>
                    <a:pt x="0" y="2285392"/>
                  </a:lnTo>
                  <a:close/>
                </a:path>
              </a:pathLst>
            </a:custGeom>
            <a:solidFill>
              <a:srgbClr val="FFFAF4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80528"/>
              <a:ext cx="17258665" cy="7299959"/>
            </a:xfrm>
            <a:custGeom>
              <a:avLst/>
              <a:gdLst/>
              <a:ahLst/>
              <a:cxnLst/>
              <a:rect l="l" t="t" r="r" b="b"/>
              <a:pathLst>
                <a:path w="17258665" h="7299959">
                  <a:moveTo>
                    <a:pt x="1732216" y="13208"/>
                  </a:moveTo>
                  <a:lnTo>
                    <a:pt x="1718360" y="0"/>
                  </a:lnTo>
                  <a:lnTo>
                    <a:pt x="623011" y="1162189"/>
                  </a:lnTo>
                  <a:lnTo>
                    <a:pt x="0" y="501167"/>
                  </a:lnTo>
                  <a:lnTo>
                    <a:pt x="0" y="529336"/>
                  </a:lnTo>
                  <a:lnTo>
                    <a:pt x="609777" y="1176655"/>
                  </a:lnTo>
                  <a:lnTo>
                    <a:pt x="0" y="1823631"/>
                  </a:lnTo>
                  <a:lnTo>
                    <a:pt x="0" y="1851520"/>
                  </a:lnTo>
                  <a:lnTo>
                    <a:pt x="623011" y="1190498"/>
                  </a:lnTo>
                  <a:lnTo>
                    <a:pt x="1718348" y="2352675"/>
                  </a:lnTo>
                  <a:lnTo>
                    <a:pt x="1732216" y="2339479"/>
                  </a:lnTo>
                  <a:lnTo>
                    <a:pt x="649859" y="1190498"/>
                  </a:lnTo>
                  <a:lnTo>
                    <a:pt x="636231" y="1176032"/>
                  </a:lnTo>
                  <a:lnTo>
                    <a:pt x="649274" y="1162189"/>
                  </a:lnTo>
                  <a:lnTo>
                    <a:pt x="1732216" y="13208"/>
                  </a:lnTo>
                  <a:close/>
                </a:path>
                <a:path w="17258665" h="7299959">
                  <a:moveTo>
                    <a:pt x="17258665" y="6908863"/>
                  </a:moveTo>
                  <a:lnTo>
                    <a:pt x="17255313" y="6857276"/>
                  </a:lnTo>
                  <a:lnTo>
                    <a:pt x="17245394" y="6807225"/>
                  </a:lnTo>
                  <a:lnTo>
                    <a:pt x="17235234" y="6777279"/>
                  </a:lnTo>
                  <a:lnTo>
                    <a:pt x="17235234" y="6908863"/>
                  </a:lnTo>
                  <a:lnTo>
                    <a:pt x="17232072" y="6957365"/>
                  </a:lnTo>
                  <a:lnTo>
                    <a:pt x="17222737" y="7004431"/>
                  </a:lnTo>
                  <a:lnTo>
                    <a:pt x="17207408" y="7049579"/>
                  </a:lnTo>
                  <a:lnTo>
                    <a:pt x="17186313" y="7092328"/>
                  </a:lnTo>
                  <a:lnTo>
                    <a:pt x="17159631" y="7132206"/>
                  </a:lnTo>
                  <a:lnTo>
                    <a:pt x="17127563" y="7168731"/>
                  </a:lnTo>
                  <a:lnTo>
                    <a:pt x="17091038" y="7200798"/>
                  </a:lnTo>
                  <a:lnTo>
                    <a:pt x="17051160" y="7227481"/>
                  </a:lnTo>
                  <a:lnTo>
                    <a:pt x="17008412" y="7248576"/>
                  </a:lnTo>
                  <a:lnTo>
                    <a:pt x="16963263" y="7263905"/>
                  </a:lnTo>
                  <a:lnTo>
                    <a:pt x="16916197" y="7273239"/>
                  </a:lnTo>
                  <a:lnTo>
                    <a:pt x="16867696" y="7276401"/>
                  </a:lnTo>
                  <a:lnTo>
                    <a:pt x="16819194" y="7273239"/>
                  </a:lnTo>
                  <a:lnTo>
                    <a:pt x="16772128" y="7263905"/>
                  </a:lnTo>
                  <a:lnTo>
                    <a:pt x="16726980" y="7248576"/>
                  </a:lnTo>
                  <a:lnTo>
                    <a:pt x="16684232" y="7227481"/>
                  </a:lnTo>
                  <a:lnTo>
                    <a:pt x="16644354" y="7200798"/>
                  </a:lnTo>
                  <a:lnTo>
                    <a:pt x="16607828" y="7168731"/>
                  </a:lnTo>
                  <a:lnTo>
                    <a:pt x="16575761" y="7132206"/>
                  </a:lnTo>
                  <a:lnTo>
                    <a:pt x="16549078" y="7092328"/>
                  </a:lnTo>
                  <a:lnTo>
                    <a:pt x="16527971" y="7049579"/>
                  </a:lnTo>
                  <a:lnTo>
                    <a:pt x="16512655" y="7004431"/>
                  </a:lnTo>
                  <a:lnTo>
                    <a:pt x="16503320" y="6957365"/>
                  </a:lnTo>
                  <a:lnTo>
                    <a:pt x="16500158" y="6908863"/>
                  </a:lnTo>
                  <a:lnTo>
                    <a:pt x="16503320" y="6860362"/>
                  </a:lnTo>
                  <a:lnTo>
                    <a:pt x="16512655" y="6813296"/>
                  </a:lnTo>
                  <a:lnTo>
                    <a:pt x="16527971" y="6768147"/>
                  </a:lnTo>
                  <a:lnTo>
                    <a:pt x="16549078" y="6725399"/>
                  </a:lnTo>
                  <a:lnTo>
                    <a:pt x="16575761" y="6685521"/>
                  </a:lnTo>
                  <a:lnTo>
                    <a:pt x="16607828" y="6648996"/>
                  </a:lnTo>
                  <a:lnTo>
                    <a:pt x="16644354" y="6616928"/>
                  </a:lnTo>
                  <a:lnTo>
                    <a:pt x="16684232" y="6590246"/>
                  </a:lnTo>
                  <a:lnTo>
                    <a:pt x="16726980" y="6569138"/>
                  </a:lnTo>
                  <a:lnTo>
                    <a:pt x="16772128" y="6553822"/>
                  </a:lnTo>
                  <a:lnTo>
                    <a:pt x="16819194" y="6544488"/>
                  </a:lnTo>
                  <a:lnTo>
                    <a:pt x="16867696" y="6541325"/>
                  </a:lnTo>
                  <a:lnTo>
                    <a:pt x="16916197" y="6544488"/>
                  </a:lnTo>
                  <a:lnTo>
                    <a:pt x="16963263" y="6553822"/>
                  </a:lnTo>
                  <a:lnTo>
                    <a:pt x="17008412" y="6569138"/>
                  </a:lnTo>
                  <a:lnTo>
                    <a:pt x="17051160" y="6590246"/>
                  </a:lnTo>
                  <a:lnTo>
                    <a:pt x="17091038" y="6616928"/>
                  </a:lnTo>
                  <a:lnTo>
                    <a:pt x="17127563" y="6648996"/>
                  </a:lnTo>
                  <a:lnTo>
                    <a:pt x="17159631" y="6685521"/>
                  </a:lnTo>
                  <a:lnTo>
                    <a:pt x="17186313" y="6725399"/>
                  </a:lnTo>
                  <a:lnTo>
                    <a:pt x="17207408" y="6768147"/>
                  </a:lnTo>
                  <a:lnTo>
                    <a:pt x="17222737" y="6813296"/>
                  </a:lnTo>
                  <a:lnTo>
                    <a:pt x="17232072" y="6860362"/>
                  </a:lnTo>
                  <a:lnTo>
                    <a:pt x="17235234" y="6908863"/>
                  </a:lnTo>
                  <a:lnTo>
                    <a:pt x="17235234" y="6777279"/>
                  </a:lnTo>
                  <a:lnTo>
                    <a:pt x="17206672" y="6713753"/>
                  </a:lnTo>
                  <a:lnTo>
                    <a:pt x="17178274" y="6671323"/>
                  </a:lnTo>
                  <a:lnTo>
                    <a:pt x="17144124" y="6632435"/>
                  </a:lnTo>
                  <a:lnTo>
                    <a:pt x="17105287" y="6598285"/>
                  </a:lnTo>
                  <a:lnTo>
                    <a:pt x="17062869" y="6569888"/>
                  </a:lnTo>
                  <a:lnTo>
                    <a:pt x="17017391" y="6547447"/>
                  </a:lnTo>
                  <a:lnTo>
                    <a:pt x="16969359" y="6531153"/>
                  </a:lnTo>
                  <a:lnTo>
                    <a:pt x="16919296" y="6521234"/>
                  </a:lnTo>
                  <a:lnTo>
                    <a:pt x="16867696" y="6517881"/>
                  </a:lnTo>
                  <a:lnTo>
                    <a:pt x="16816096" y="6521234"/>
                  </a:lnTo>
                  <a:lnTo>
                    <a:pt x="16766020" y="6531153"/>
                  </a:lnTo>
                  <a:lnTo>
                    <a:pt x="16717988" y="6547447"/>
                  </a:lnTo>
                  <a:lnTo>
                    <a:pt x="16672509" y="6569888"/>
                  </a:lnTo>
                  <a:lnTo>
                    <a:pt x="16630104" y="6598285"/>
                  </a:lnTo>
                  <a:lnTo>
                    <a:pt x="16591268" y="6632435"/>
                  </a:lnTo>
                  <a:lnTo>
                    <a:pt x="16557117" y="6671272"/>
                  </a:lnTo>
                  <a:lnTo>
                    <a:pt x="16528720" y="6713677"/>
                  </a:lnTo>
                  <a:lnTo>
                    <a:pt x="16506279" y="6759156"/>
                  </a:lnTo>
                  <a:lnTo>
                    <a:pt x="16489985" y="6807187"/>
                  </a:lnTo>
                  <a:lnTo>
                    <a:pt x="16480066" y="6857263"/>
                  </a:lnTo>
                  <a:lnTo>
                    <a:pt x="16476714" y="6908863"/>
                  </a:lnTo>
                  <a:lnTo>
                    <a:pt x="16480066" y="6960463"/>
                  </a:lnTo>
                  <a:lnTo>
                    <a:pt x="16489985" y="7010527"/>
                  </a:lnTo>
                  <a:lnTo>
                    <a:pt x="16506279" y="7058558"/>
                  </a:lnTo>
                  <a:lnTo>
                    <a:pt x="16528720" y="7104037"/>
                  </a:lnTo>
                  <a:lnTo>
                    <a:pt x="16557117" y="7146455"/>
                  </a:lnTo>
                  <a:lnTo>
                    <a:pt x="16591268" y="7185292"/>
                  </a:lnTo>
                  <a:lnTo>
                    <a:pt x="16630104" y="7219442"/>
                  </a:lnTo>
                  <a:lnTo>
                    <a:pt x="16672509" y="7247839"/>
                  </a:lnTo>
                  <a:lnTo>
                    <a:pt x="16717988" y="7270280"/>
                  </a:lnTo>
                  <a:lnTo>
                    <a:pt x="16766020" y="7286561"/>
                  </a:lnTo>
                  <a:lnTo>
                    <a:pt x="16816096" y="7296480"/>
                  </a:lnTo>
                  <a:lnTo>
                    <a:pt x="16867696" y="7299833"/>
                  </a:lnTo>
                  <a:lnTo>
                    <a:pt x="16919296" y="7296480"/>
                  </a:lnTo>
                  <a:lnTo>
                    <a:pt x="16969359" y="7286561"/>
                  </a:lnTo>
                  <a:lnTo>
                    <a:pt x="17017391" y="7270280"/>
                  </a:lnTo>
                  <a:lnTo>
                    <a:pt x="17062869" y="7247839"/>
                  </a:lnTo>
                  <a:lnTo>
                    <a:pt x="17105287" y="7219442"/>
                  </a:lnTo>
                  <a:lnTo>
                    <a:pt x="17144124" y="7185292"/>
                  </a:lnTo>
                  <a:lnTo>
                    <a:pt x="17178274" y="7146455"/>
                  </a:lnTo>
                  <a:lnTo>
                    <a:pt x="17206672" y="7104037"/>
                  </a:lnTo>
                  <a:lnTo>
                    <a:pt x="17229112" y="7058558"/>
                  </a:lnTo>
                  <a:lnTo>
                    <a:pt x="17245394" y="7010527"/>
                  </a:lnTo>
                  <a:lnTo>
                    <a:pt x="17255313" y="6960463"/>
                  </a:lnTo>
                  <a:lnTo>
                    <a:pt x="17258665" y="6908863"/>
                  </a:lnTo>
                  <a:close/>
                </a:path>
              </a:pathLst>
            </a:custGeom>
            <a:solidFill>
              <a:srgbClr val="FFFA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725123" y="3276394"/>
            <a:ext cx="6229985" cy="2535374"/>
          </a:xfrm>
          <a:prstGeom prst="rect">
            <a:avLst/>
          </a:prstGeom>
        </p:spPr>
        <p:txBody>
          <a:bodyPr vert="horz" wrap="square" lIns="0" tIns="604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60"/>
              </a:spcBef>
            </a:pPr>
            <a:r>
              <a:rPr sz="8000" spc="1160" dirty="0">
                <a:solidFill>
                  <a:srgbClr val="00B0F0"/>
                </a:solidFill>
              </a:rPr>
              <a:t>Thank</a:t>
            </a:r>
            <a:r>
              <a:rPr sz="8000" spc="-760" dirty="0">
                <a:solidFill>
                  <a:srgbClr val="00B0F0"/>
                </a:solidFill>
              </a:rPr>
              <a:t> </a:t>
            </a:r>
            <a:r>
              <a:rPr sz="8000" spc="1025" dirty="0">
                <a:solidFill>
                  <a:srgbClr val="00B0F0"/>
                </a:solidFill>
              </a:rPr>
              <a:t>you!</a:t>
            </a:r>
            <a:endParaRPr sz="8000" dirty="0">
              <a:solidFill>
                <a:srgbClr val="00B0F0"/>
              </a:solidFill>
            </a:endParaRPr>
          </a:p>
          <a:p>
            <a:pPr marL="584200" marR="576580" algn="ctr">
              <a:lnSpc>
                <a:spcPct val="107400"/>
              </a:lnSpc>
              <a:spcBef>
                <a:spcPts val="1580"/>
              </a:spcBef>
            </a:pPr>
            <a:endParaRPr sz="3200" dirty="0"/>
          </a:p>
        </p:txBody>
      </p:sp>
      <p:sp>
        <p:nvSpPr>
          <p:cNvPr id="7" name="object 7"/>
          <p:cNvSpPr/>
          <p:nvPr/>
        </p:nvSpPr>
        <p:spPr>
          <a:xfrm>
            <a:off x="1265442" y="1288657"/>
            <a:ext cx="7236816" cy="89983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2417185"/>
            <a:ext cx="16002000" cy="2600506"/>
          </a:xfrm>
          <a:custGeom>
            <a:avLst/>
            <a:gdLst/>
            <a:ahLst/>
            <a:cxnLst/>
            <a:rect l="l" t="t" r="r" b="b"/>
            <a:pathLst>
              <a:path w="7877175" h="2505075">
                <a:moveTo>
                  <a:pt x="7509058" y="2505066"/>
                </a:moveTo>
                <a:lnTo>
                  <a:pt x="367886" y="2505066"/>
                </a:lnTo>
                <a:lnTo>
                  <a:pt x="321831" y="2502194"/>
                </a:lnTo>
                <a:lnTo>
                  <a:pt x="277457" y="2493812"/>
                </a:lnTo>
                <a:lnTo>
                  <a:pt x="235112" y="2480266"/>
                </a:lnTo>
                <a:lnTo>
                  <a:pt x="195147" y="2461906"/>
                </a:lnTo>
                <a:lnTo>
                  <a:pt x="157908" y="2439080"/>
                </a:lnTo>
                <a:lnTo>
                  <a:pt x="123745" y="2412136"/>
                </a:lnTo>
                <a:lnTo>
                  <a:pt x="93006" y="2381422"/>
                </a:lnTo>
                <a:lnTo>
                  <a:pt x="66040" y="2347287"/>
                </a:lnTo>
                <a:lnTo>
                  <a:pt x="43195" y="2310079"/>
                </a:lnTo>
                <a:lnTo>
                  <a:pt x="24820" y="2270146"/>
                </a:lnTo>
                <a:lnTo>
                  <a:pt x="11263" y="2227836"/>
                </a:lnTo>
                <a:lnTo>
                  <a:pt x="2873" y="2183499"/>
                </a:lnTo>
                <a:lnTo>
                  <a:pt x="0" y="2137481"/>
                </a:lnTo>
                <a:lnTo>
                  <a:pt x="0" y="367585"/>
                </a:lnTo>
                <a:lnTo>
                  <a:pt x="2873" y="321567"/>
                </a:lnTo>
                <a:lnTo>
                  <a:pt x="11263" y="277229"/>
                </a:lnTo>
                <a:lnTo>
                  <a:pt x="24820" y="234920"/>
                </a:lnTo>
                <a:lnTo>
                  <a:pt x="43195" y="194987"/>
                </a:lnTo>
                <a:lnTo>
                  <a:pt x="66040" y="157778"/>
                </a:lnTo>
                <a:lnTo>
                  <a:pt x="93006" y="123643"/>
                </a:lnTo>
                <a:lnTo>
                  <a:pt x="123745" y="92930"/>
                </a:lnTo>
                <a:lnTo>
                  <a:pt x="157908" y="65985"/>
                </a:lnTo>
                <a:lnTo>
                  <a:pt x="195147" y="43159"/>
                </a:lnTo>
                <a:lnTo>
                  <a:pt x="235112" y="24799"/>
                </a:lnTo>
                <a:lnTo>
                  <a:pt x="277457" y="11254"/>
                </a:lnTo>
                <a:lnTo>
                  <a:pt x="321831" y="2871"/>
                </a:lnTo>
                <a:lnTo>
                  <a:pt x="367886" y="0"/>
                </a:lnTo>
                <a:lnTo>
                  <a:pt x="7509058" y="0"/>
                </a:lnTo>
                <a:lnTo>
                  <a:pt x="7555113" y="2871"/>
                </a:lnTo>
                <a:lnTo>
                  <a:pt x="7599487" y="11254"/>
                </a:lnTo>
                <a:lnTo>
                  <a:pt x="7641832" y="24799"/>
                </a:lnTo>
                <a:lnTo>
                  <a:pt x="7681797" y="43159"/>
                </a:lnTo>
                <a:lnTo>
                  <a:pt x="7719036" y="65985"/>
                </a:lnTo>
                <a:lnTo>
                  <a:pt x="7753199" y="92930"/>
                </a:lnTo>
                <a:lnTo>
                  <a:pt x="7783938" y="123643"/>
                </a:lnTo>
                <a:lnTo>
                  <a:pt x="7810904" y="157778"/>
                </a:lnTo>
                <a:lnTo>
                  <a:pt x="7833749" y="194987"/>
                </a:lnTo>
                <a:lnTo>
                  <a:pt x="7852124" y="234920"/>
                </a:lnTo>
                <a:lnTo>
                  <a:pt x="7865681" y="277229"/>
                </a:lnTo>
                <a:lnTo>
                  <a:pt x="7874071" y="321567"/>
                </a:lnTo>
                <a:lnTo>
                  <a:pt x="7876944" y="367585"/>
                </a:lnTo>
                <a:lnTo>
                  <a:pt x="7876944" y="2137481"/>
                </a:lnTo>
                <a:lnTo>
                  <a:pt x="7874071" y="2183499"/>
                </a:lnTo>
                <a:lnTo>
                  <a:pt x="7865681" y="2227836"/>
                </a:lnTo>
                <a:lnTo>
                  <a:pt x="7852124" y="2270146"/>
                </a:lnTo>
                <a:lnTo>
                  <a:pt x="7833749" y="2310079"/>
                </a:lnTo>
                <a:lnTo>
                  <a:pt x="7810904" y="2347287"/>
                </a:lnTo>
                <a:lnTo>
                  <a:pt x="7783938" y="2381422"/>
                </a:lnTo>
                <a:lnTo>
                  <a:pt x="7753199" y="2412136"/>
                </a:lnTo>
                <a:lnTo>
                  <a:pt x="7719036" y="2439080"/>
                </a:lnTo>
                <a:lnTo>
                  <a:pt x="7681797" y="2461906"/>
                </a:lnTo>
                <a:lnTo>
                  <a:pt x="7641832" y="2480266"/>
                </a:lnTo>
                <a:lnTo>
                  <a:pt x="7599487" y="2493812"/>
                </a:lnTo>
                <a:lnTo>
                  <a:pt x="7555113" y="2502194"/>
                </a:lnTo>
                <a:lnTo>
                  <a:pt x="7509058" y="25050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en-US" b="0" i="0" dirty="0"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Source Sans Pro" panose="020B0604020202020204" pitchFamily="34" charset="0"/>
            </a:endParaRPr>
          </a:p>
          <a:p>
            <a:endParaRPr lang="en-US" sz="2400" b="0" i="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A prototype is in no way the ready-to-market product, it is just a trial version that is deployed end-to-end with sensors connected through the device,  network, cloud, end-user interface, and enterprise integration. Hence, a prototype is a way to visualize your product the way you want it to work and is a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proof of concept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of what your final product is going to look and work like.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71600" y="7048500"/>
            <a:ext cx="17271998" cy="2851150"/>
            <a:chOff x="9141257" y="6577855"/>
            <a:chExt cx="9613375" cy="2851150"/>
          </a:xfrm>
        </p:grpSpPr>
        <p:sp>
          <p:nvSpPr>
            <p:cNvPr id="4" name="object 4"/>
            <p:cNvSpPr/>
            <p:nvPr/>
          </p:nvSpPr>
          <p:spPr>
            <a:xfrm>
              <a:off x="9141257" y="6750892"/>
              <a:ext cx="8257077" cy="2505075"/>
            </a:xfrm>
            <a:custGeom>
              <a:avLst/>
              <a:gdLst/>
              <a:ahLst/>
              <a:cxnLst/>
              <a:rect l="l" t="t" r="r" b="b"/>
              <a:pathLst>
                <a:path w="7877175" h="2505075">
                  <a:moveTo>
                    <a:pt x="7509058" y="2505066"/>
                  </a:moveTo>
                  <a:lnTo>
                    <a:pt x="367886" y="2505066"/>
                  </a:lnTo>
                  <a:lnTo>
                    <a:pt x="321831" y="2502194"/>
                  </a:lnTo>
                  <a:lnTo>
                    <a:pt x="277457" y="2493812"/>
                  </a:lnTo>
                  <a:lnTo>
                    <a:pt x="235112" y="2480266"/>
                  </a:lnTo>
                  <a:lnTo>
                    <a:pt x="195147" y="2461906"/>
                  </a:lnTo>
                  <a:lnTo>
                    <a:pt x="157908" y="2439080"/>
                  </a:lnTo>
                  <a:lnTo>
                    <a:pt x="123745" y="2412136"/>
                  </a:lnTo>
                  <a:lnTo>
                    <a:pt x="93006" y="2381422"/>
                  </a:lnTo>
                  <a:lnTo>
                    <a:pt x="66040" y="2347287"/>
                  </a:lnTo>
                  <a:lnTo>
                    <a:pt x="43195" y="2310079"/>
                  </a:lnTo>
                  <a:lnTo>
                    <a:pt x="24820" y="2270146"/>
                  </a:lnTo>
                  <a:lnTo>
                    <a:pt x="11263" y="2227836"/>
                  </a:lnTo>
                  <a:lnTo>
                    <a:pt x="2873" y="2183499"/>
                  </a:lnTo>
                  <a:lnTo>
                    <a:pt x="0" y="2137481"/>
                  </a:lnTo>
                  <a:lnTo>
                    <a:pt x="0" y="367585"/>
                  </a:lnTo>
                  <a:lnTo>
                    <a:pt x="2873" y="321567"/>
                  </a:lnTo>
                  <a:lnTo>
                    <a:pt x="11263" y="277229"/>
                  </a:lnTo>
                  <a:lnTo>
                    <a:pt x="24820" y="234920"/>
                  </a:lnTo>
                  <a:lnTo>
                    <a:pt x="43195" y="194987"/>
                  </a:lnTo>
                  <a:lnTo>
                    <a:pt x="66040" y="157778"/>
                  </a:lnTo>
                  <a:lnTo>
                    <a:pt x="93006" y="123643"/>
                  </a:lnTo>
                  <a:lnTo>
                    <a:pt x="123745" y="92930"/>
                  </a:lnTo>
                  <a:lnTo>
                    <a:pt x="157908" y="65985"/>
                  </a:lnTo>
                  <a:lnTo>
                    <a:pt x="195147" y="43159"/>
                  </a:lnTo>
                  <a:lnTo>
                    <a:pt x="235112" y="24799"/>
                  </a:lnTo>
                  <a:lnTo>
                    <a:pt x="277457" y="11254"/>
                  </a:lnTo>
                  <a:lnTo>
                    <a:pt x="321831" y="2871"/>
                  </a:lnTo>
                  <a:lnTo>
                    <a:pt x="367886" y="0"/>
                  </a:lnTo>
                  <a:lnTo>
                    <a:pt x="7509058" y="0"/>
                  </a:lnTo>
                  <a:lnTo>
                    <a:pt x="7555113" y="2871"/>
                  </a:lnTo>
                  <a:lnTo>
                    <a:pt x="7599487" y="11254"/>
                  </a:lnTo>
                  <a:lnTo>
                    <a:pt x="7641832" y="24799"/>
                  </a:lnTo>
                  <a:lnTo>
                    <a:pt x="7681797" y="43159"/>
                  </a:lnTo>
                  <a:lnTo>
                    <a:pt x="7719036" y="65985"/>
                  </a:lnTo>
                  <a:lnTo>
                    <a:pt x="7753199" y="92930"/>
                  </a:lnTo>
                  <a:lnTo>
                    <a:pt x="7783938" y="123643"/>
                  </a:lnTo>
                  <a:lnTo>
                    <a:pt x="7810904" y="157778"/>
                  </a:lnTo>
                  <a:lnTo>
                    <a:pt x="7833749" y="194987"/>
                  </a:lnTo>
                  <a:lnTo>
                    <a:pt x="7852124" y="234920"/>
                  </a:lnTo>
                  <a:lnTo>
                    <a:pt x="7865681" y="277229"/>
                  </a:lnTo>
                  <a:lnTo>
                    <a:pt x="7874071" y="321567"/>
                  </a:lnTo>
                  <a:lnTo>
                    <a:pt x="7876944" y="367585"/>
                  </a:lnTo>
                  <a:lnTo>
                    <a:pt x="7876944" y="2137481"/>
                  </a:lnTo>
                  <a:lnTo>
                    <a:pt x="7874071" y="2183499"/>
                  </a:lnTo>
                  <a:lnTo>
                    <a:pt x="7865681" y="2227836"/>
                  </a:lnTo>
                  <a:lnTo>
                    <a:pt x="7852124" y="2270146"/>
                  </a:lnTo>
                  <a:lnTo>
                    <a:pt x="7833749" y="2310079"/>
                  </a:lnTo>
                  <a:lnTo>
                    <a:pt x="7810904" y="2347287"/>
                  </a:lnTo>
                  <a:lnTo>
                    <a:pt x="7783938" y="2381422"/>
                  </a:lnTo>
                  <a:lnTo>
                    <a:pt x="7753199" y="2412136"/>
                  </a:lnTo>
                  <a:lnTo>
                    <a:pt x="7719036" y="2439080"/>
                  </a:lnTo>
                  <a:lnTo>
                    <a:pt x="7681797" y="2461906"/>
                  </a:lnTo>
                  <a:lnTo>
                    <a:pt x="7641832" y="2480266"/>
                  </a:lnTo>
                  <a:lnTo>
                    <a:pt x="7599487" y="2493812"/>
                  </a:lnTo>
                  <a:lnTo>
                    <a:pt x="7555113" y="2502194"/>
                  </a:lnTo>
                  <a:lnTo>
                    <a:pt x="7509058" y="25050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26722" y="6577855"/>
              <a:ext cx="2327910" cy="2851150"/>
            </a:xfrm>
            <a:custGeom>
              <a:avLst/>
              <a:gdLst/>
              <a:ahLst/>
              <a:cxnLst/>
              <a:rect l="l" t="t" r="r" b="b"/>
              <a:pathLst>
                <a:path w="2327909" h="2851150">
                  <a:moveTo>
                    <a:pt x="0" y="2850911"/>
                  </a:moveTo>
                  <a:lnTo>
                    <a:pt x="1335610" y="2129837"/>
                  </a:lnTo>
                  <a:lnTo>
                    <a:pt x="353940" y="11943"/>
                  </a:lnTo>
                  <a:lnTo>
                    <a:pt x="379215" y="0"/>
                  </a:lnTo>
                  <a:lnTo>
                    <a:pt x="1360592" y="2115859"/>
                  </a:lnTo>
                  <a:lnTo>
                    <a:pt x="1396968" y="2127943"/>
                  </a:lnTo>
                  <a:lnTo>
                    <a:pt x="1372535" y="2141134"/>
                  </a:lnTo>
                  <a:lnTo>
                    <a:pt x="1384739" y="2167465"/>
                  </a:lnTo>
                  <a:lnTo>
                    <a:pt x="1347552" y="2155112"/>
                  </a:lnTo>
                  <a:lnTo>
                    <a:pt x="58810" y="2850911"/>
                  </a:lnTo>
                  <a:lnTo>
                    <a:pt x="0" y="2850911"/>
                  </a:lnTo>
                  <a:close/>
                </a:path>
                <a:path w="2327909" h="2851150">
                  <a:moveTo>
                    <a:pt x="1396968" y="2127943"/>
                  </a:moveTo>
                  <a:lnTo>
                    <a:pt x="1360592" y="2115859"/>
                  </a:lnTo>
                  <a:lnTo>
                    <a:pt x="2327722" y="1593700"/>
                  </a:lnTo>
                  <a:lnTo>
                    <a:pt x="2327722" y="1625444"/>
                  </a:lnTo>
                  <a:lnTo>
                    <a:pt x="1396968" y="2127943"/>
                  </a:lnTo>
                  <a:close/>
                </a:path>
                <a:path w="2327909" h="2851150">
                  <a:moveTo>
                    <a:pt x="1670278" y="2850911"/>
                  </a:moveTo>
                  <a:lnTo>
                    <a:pt x="1347552" y="2155112"/>
                  </a:lnTo>
                  <a:lnTo>
                    <a:pt x="1384739" y="2167465"/>
                  </a:lnTo>
                  <a:lnTo>
                    <a:pt x="1701525" y="2850911"/>
                  </a:lnTo>
                  <a:lnTo>
                    <a:pt x="1670278" y="2850911"/>
                  </a:lnTo>
                  <a:close/>
                </a:path>
              </a:pathLst>
            </a:custGeom>
            <a:solidFill>
              <a:srgbClr val="648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47800" y="1539240"/>
            <a:ext cx="98044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5400" dirty="0"/>
              <a:t>What is Prototyping?</a:t>
            </a:r>
            <a:endParaRPr sz="5400" dirty="0"/>
          </a:p>
        </p:txBody>
      </p:sp>
      <p:sp>
        <p:nvSpPr>
          <p:cNvPr id="9" name="object 9"/>
          <p:cNvSpPr/>
          <p:nvPr/>
        </p:nvSpPr>
        <p:spPr>
          <a:xfrm>
            <a:off x="13560139" y="0"/>
            <a:ext cx="2945765" cy="1539240"/>
          </a:xfrm>
          <a:custGeom>
            <a:avLst/>
            <a:gdLst/>
            <a:ahLst/>
            <a:cxnLst/>
            <a:rect l="l" t="t" r="r" b="b"/>
            <a:pathLst>
              <a:path w="2945765" h="1539240">
                <a:moveTo>
                  <a:pt x="2029490" y="1467040"/>
                </a:moveTo>
                <a:lnTo>
                  <a:pt x="1046436" y="938957"/>
                </a:lnTo>
                <a:lnTo>
                  <a:pt x="1088854" y="960587"/>
                </a:lnTo>
                <a:lnTo>
                  <a:pt x="1131772" y="980203"/>
                </a:lnTo>
                <a:lnTo>
                  <a:pt x="1175131" y="997822"/>
                </a:lnTo>
                <a:lnTo>
                  <a:pt x="1218876" y="1013460"/>
                </a:lnTo>
                <a:lnTo>
                  <a:pt x="1262952" y="1027135"/>
                </a:lnTo>
                <a:lnTo>
                  <a:pt x="1307301" y="1038864"/>
                </a:lnTo>
                <a:lnTo>
                  <a:pt x="1351868" y="1048663"/>
                </a:lnTo>
                <a:lnTo>
                  <a:pt x="1396596" y="1056550"/>
                </a:lnTo>
                <a:lnTo>
                  <a:pt x="1441431" y="1062542"/>
                </a:lnTo>
                <a:lnTo>
                  <a:pt x="1486314" y="1066655"/>
                </a:lnTo>
                <a:lnTo>
                  <a:pt x="1531192" y="1068907"/>
                </a:lnTo>
                <a:lnTo>
                  <a:pt x="1576006" y="1069315"/>
                </a:lnTo>
                <a:lnTo>
                  <a:pt x="1620701" y="1067895"/>
                </a:lnTo>
                <a:lnTo>
                  <a:pt x="1665222" y="1064664"/>
                </a:lnTo>
                <a:lnTo>
                  <a:pt x="1709512" y="1059640"/>
                </a:lnTo>
                <a:lnTo>
                  <a:pt x="1753514" y="1052840"/>
                </a:lnTo>
                <a:lnTo>
                  <a:pt x="1797173" y="1044280"/>
                </a:lnTo>
                <a:lnTo>
                  <a:pt x="1840433" y="1033978"/>
                </a:lnTo>
                <a:lnTo>
                  <a:pt x="1883238" y="1021950"/>
                </a:lnTo>
                <a:lnTo>
                  <a:pt x="1925531" y="1008214"/>
                </a:lnTo>
                <a:lnTo>
                  <a:pt x="1967256" y="992786"/>
                </a:lnTo>
                <a:lnTo>
                  <a:pt x="2008357" y="975684"/>
                </a:lnTo>
                <a:lnTo>
                  <a:pt x="2048779" y="956924"/>
                </a:lnTo>
                <a:lnTo>
                  <a:pt x="2088465" y="936523"/>
                </a:lnTo>
                <a:lnTo>
                  <a:pt x="2127359" y="914499"/>
                </a:lnTo>
                <a:lnTo>
                  <a:pt x="2165404" y="890868"/>
                </a:lnTo>
                <a:lnTo>
                  <a:pt x="2202546" y="865648"/>
                </a:lnTo>
                <a:lnTo>
                  <a:pt x="2238727" y="838855"/>
                </a:lnTo>
                <a:lnTo>
                  <a:pt x="2273891" y="810506"/>
                </a:lnTo>
                <a:lnTo>
                  <a:pt x="2307983" y="780618"/>
                </a:lnTo>
                <a:lnTo>
                  <a:pt x="2340947" y="749209"/>
                </a:lnTo>
                <a:lnTo>
                  <a:pt x="2372726" y="716295"/>
                </a:lnTo>
                <a:lnTo>
                  <a:pt x="2403263" y="681894"/>
                </a:lnTo>
                <a:lnTo>
                  <a:pt x="2432504" y="646022"/>
                </a:lnTo>
                <a:lnTo>
                  <a:pt x="2460392" y="608696"/>
                </a:lnTo>
                <a:lnTo>
                  <a:pt x="2486871" y="569933"/>
                </a:lnTo>
                <a:lnTo>
                  <a:pt x="2511885" y="529750"/>
                </a:lnTo>
                <a:lnTo>
                  <a:pt x="2535377" y="488165"/>
                </a:lnTo>
                <a:lnTo>
                  <a:pt x="2945720" y="708596"/>
                </a:lnTo>
                <a:lnTo>
                  <a:pt x="2922349" y="750591"/>
                </a:lnTo>
                <a:lnTo>
                  <a:pt x="2897899" y="791599"/>
                </a:lnTo>
                <a:lnTo>
                  <a:pt x="2872397" y="831612"/>
                </a:lnTo>
                <a:lnTo>
                  <a:pt x="2845873" y="870621"/>
                </a:lnTo>
                <a:lnTo>
                  <a:pt x="2818352" y="908616"/>
                </a:lnTo>
                <a:lnTo>
                  <a:pt x="2789863" y="945591"/>
                </a:lnTo>
                <a:lnTo>
                  <a:pt x="2760433" y="981536"/>
                </a:lnTo>
                <a:lnTo>
                  <a:pt x="2730090" y="1016442"/>
                </a:lnTo>
                <a:lnTo>
                  <a:pt x="2698861" y="1050303"/>
                </a:lnTo>
                <a:lnTo>
                  <a:pt x="2666775" y="1083107"/>
                </a:lnTo>
                <a:lnTo>
                  <a:pt x="2633858" y="1114849"/>
                </a:lnTo>
                <a:lnTo>
                  <a:pt x="2600138" y="1145518"/>
                </a:lnTo>
                <a:lnTo>
                  <a:pt x="2565642" y="1175106"/>
                </a:lnTo>
                <a:lnTo>
                  <a:pt x="2530399" y="1203605"/>
                </a:lnTo>
                <a:lnTo>
                  <a:pt x="2494436" y="1231007"/>
                </a:lnTo>
                <a:lnTo>
                  <a:pt x="2457780" y="1257302"/>
                </a:lnTo>
                <a:lnTo>
                  <a:pt x="2420459" y="1282483"/>
                </a:lnTo>
                <a:lnTo>
                  <a:pt x="2382500" y="1306540"/>
                </a:lnTo>
                <a:lnTo>
                  <a:pt x="2343932" y="1329466"/>
                </a:lnTo>
                <a:lnTo>
                  <a:pt x="2304782" y="1351252"/>
                </a:lnTo>
                <a:lnTo>
                  <a:pt x="2265076" y="1371889"/>
                </a:lnTo>
                <a:lnTo>
                  <a:pt x="2224844" y="1391369"/>
                </a:lnTo>
                <a:lnTo>
                  <a:pt x="2184112" y="1409684"/>
                </a:lnTo>
                <a:lnTo>
                  <a:pt x="2142907" y="1426824"/>
                </a:lnTo>
                <a:lnTo>
                  <a:pt x="2101259" y="1442781"/>
                </a:lnTo>
                <a:lnTo>
                  <a:pt x="2059194" y="1457548"/>
                </a:lnTo>
                <a:lnTo>
                  <a:pt x="2029490" y="1467040"/>
                </a:lnTo>
                <a:close/>
              </a:path>
              <a:path w="2945765" h="1539240">
                <a:moveTo>
                  <a:pt x="824444" y="1353101"/>
                </a:moveTo>
                <a:lnTo>
                  <a:pt x="782205" y="1329600"/>
                </a:lnTo>
                <a:lnTo>
                  <a:pt x="741333" y="1305206"/>
                </a:lnTo>
                <a:lnTo>
                  <a:pt x="701460" y="1279753"/>
                </a:lnTo>
                <a:lnTo>
                  <a:pt x="662594" y="1253268"/>
                </a:lnTo>
                <a:lnTo>
                  <a:pt x="624745" y="1225778"/>
                </a:lnTo>
                <a:lnTo>
                  <a:pt x="587919" y="1197311"/>
                </a:lnTo>
                <a:lnTo>
                  <a:pt x="552125" y="1167896"/>
                </a:lnTo>
                <a:lnTo>
                  <a:pt x="517372" y="1137560"/>
                </a:lnTo>
                <a:lnTo>
                  <a:pt x="483668" y="1106331"/>
                </a:lnTo>
                <a:lnTo>
                  <a:pt x="451022" y="1074236"/>
                </a:lnTo>
                <a:lnTo>
                  <a:pt x="419441" y="1041303"/>
                </a:lnTo>
                <a:lnTo>
                  <a:pt x="388934" y="1007561"/>
                </a:lnTo>
                <a:lnTo>
                  <a:pt x="359509" y="973036"/>
                </a:lnTo>
                <a:lnTo>
                  <a:pt x="331175" y="937758"/>
                </a:lnTo>
                <a:lnTo>
                  <a:pt x="303940" y="901752"/>
                </a:lnTo>
                <a:lnTo>
                  <a:pt x="277812" y="865048"/>
                </a:lnTo>
                <a:lnTo>
                  <a:pt x="252799" y="827673"/>
                </a:lnTo>
                <a:lnTo>
                  <a:pt x="228911" y="789655"/>
                </a:lnTo>
                <a:lnTo>
                  <a:pt x="206154" y="751021"/>
                </a:lnTo>
                <a:lnTo>
                  <a:pt x="184538" y="711800"/>
                </a:lnTo>
                <a:lnTo>
                  <a:pt x="164071" y="672018"/>
                </a:lnTo>
                <a:lnTo>
                  <a:pt x="144761" y="631705"/>
                </a:lnTo>
                <a:lnTo>
                  <a:pt x="126616" y="590887"/>
                </a:lnTo>
                <a:lnTo>
                  <a:pt x="109645" y="549593"/>
                </a:lnTo>
                <a:lnTo>
                  <a:pt x="93856" y="507850"/>
                </a:lnTo>
                <a:lnTo>
                  <a:pt x="79258" y="465686"/>
                </a:lnTo>
                <a:lnTo>
                  <a:pt x="65858" y="423129"/>
                </a:lnTo>
                <a:lnTo>
                  <a:pt x="53665" y="380206"/>
                </a:lnTo>
                <a:lnTo>
                  <a:pt x="42688" y="336946"/>
                </a:lnTo>
                <a:lnTo>
                  <a:pt x="32934" y="293376"/>
                </a:lnTo>
                <a:lnTo>
                  <a:pt x="24412" y="249524"/>
                </a:lnTo>
                <a:lnTo>
                  <a:pt x="17131" y="205417"/>
                </a:lnTo>
                <a:lnTo>
                  <a:pt x="11098" y="161084"/>
                </a:lnTo>
                <a:lnTo>
                  <a:pt x="6322" y="116552"/>
                </a:lnTo>
                <a:lnTo>
                  <a:pt x="2811" y="71849"/>
                </a:lnTo>
                <a:lnTo>
                  <a:pt x="573" y="27003"/>
                </a:lnTo>
                <a:lnTo>
                  <a:pt x="0" y="0"/>
                </a:lnTo>
                <a:lnTo>
                  <a:pt x="469335" y="0"/>
                </a:lnTo>
                <a:lnTo>
                  <a:pt x="470040" y="24210"/>
                </a:lnTo>
                <a:lnTo>
                  <a:pt x="473150" y="68799"/>
                </a:lnTo>
                <a:lnTo>
                  <a:pt x="478052" y="113151"/>
                </a:lnTo>
                <a:lnTo>
                  <a:pt x="484727" y="157211"/>
                </a:lnTo>
                <a:lnTo>
                  <a:pt x="493160" y="200923"/>
                </a:lnTo>
                <a:lnTo>
                  <a:pt x="503334" y="244230"/>
                </a:lnTo>
                <a:lnTo>
                  <a:pt x="515231" y="287077"/>
                </a:lnTo>
                <a:lnTo>
                  <a:pt x="528836" y="329406"/>
                </a:lnTo>
                <a:lnTo>
                  <a:pt x="544130" y="371163"/>
                </a:lnTo>
                <a:lnTo>
                  <a:pt x="561098" y="412291"/>
                </a:lnTo>
                <a:lnTo>
                  <a:pt x="579722" y="452734"/>
                </a:lnTo>
                <a:lnTo>
                  <a:pt x="599986" y="492435"/>
                </a:lnTo>
                <a:lnTo>
                  <a:pt x="621873" y="531338"/>
                </a:lnTo>
                <a:lnTo>
                  <a:pt x="645366" y="569388"/>
                </a:lnTo>
                <a:lnTo>
                  <a:pt x="670448" y="606528"/>
                </a:lnTo>
                <a:lnTo>
                  <a:pt x="697103" y="642702"/>
                </a:lnTo>
                <a:lnTo>
                  <a:pt x="725313" y="677854"/>
                </a:lnTo>
                <a:lnTo>
                  <a:pt x="755062" y="711927"/>
                </a:lnTo>
                <a:lnTo>
                  <a:pt x="786334" y="744866"/>
                </a:lnTo>
                <a:lnTo>
                  <a:pt x="819110" y="776615"/>
                </a:lnTo>
                <a:lnTo>
                  <a:pt x="853375" y="807116"/>
                </a:lnTo>
                <a:lnTo>
                  <a:pt x="889111" y="836315"/>
                </a:lnTo>
                <a:lnTo>
                  <a:pt x="926302" y="864154"/>
                </a:lnTo>
                <a:lnTo>
                  <a:pt x="964931" y="890579"/>
                </a:lnTo>
                <a:lnTo>
                  <a:pt x="1004981" y="915532"/>
                </a:lnTo>
                <a:lnTo>
                  <a:pt x="1046436" y="938957"/>
                </a:lnTo>
                <a:lnTo>
                  <a:pt x="2029490" y="1467040"/>
                </a:lnTo>
                <a:lnTo>
                  <a:pt x="2016739" y="1471114"/>
                </a:lnTo>
                <a:lnTo>
                  <a:pt x="1973922" y="1483473"/>
                </a:lnTo>
                <a:lnTo>
                  <a:pt x="1930772" y="1494615"/>
                </a:lnTo>
                <a:lnTo>
                  <a:pt x="1887315" y="1504532"/>
                </a:lnTo>
                <a:lnTo>
                  <a:pt x="1843579" y="1513215"/>
                </a:lnTo>
                <a:lnTo>
                  <a:pt x="1799591" y="1520657"/>
                </a:lnTo>
                <a:lnTo>
                  <a:pt x="1755380" y="1526847"/>
                </a:lnTo>
                <a:lnTo>
                  <a:pt x="1710972" y="1531778"/>
                </a:lnTo>
                <a:lnTo>
                  <a:pt x="1666396" y="1535442"/>
                </a:lnTo>
                <a:lnTo>
                  <a:pt x="1621678" y="1537830"/>
                </a:lnTo>
                <a:lnTo>
                  <a:pt x="1576847" y="1538933"/>
                </a:lnTo>
                <a:lnTo>
                  <a:pt x="1531931" y="1538743"/>
                </a:lnTo>
                <a:lnTo>
                  <a:pt x="1486955" y="1537251"/>
                </a:lnTo>
                <a:lnTo>
                  <a:pt x="1441949" y="1534450"/>
                </a:lnTo>
                <a:lnTo>
                  <a:pt x="1396940" y="1530329"/>
                </a:lnTo>
                <a:lnTo>
                  <a:pt x="1351955" y="1524882"/>
                </a:lnTo>
                <a:lnTo>
                  <a:pt x="1307021" y="1518099"/>
                </a:lnTo>
                <a:lnTo>
                  <a:pt x="1262168" y="1509972"/>
                </a:lnTo>
                <a:lnTo>
                  <a:pt x="1217421" y="1500492"/>
                </a:lnTo>
                <a:lnTo>
                  <a:pt x="1172809" y="1489651"/>
                </a:lnTo>
                <a:lnTo>
                  <a:pt x="1128359" y="1477441"/>
                </a:lnTo>
                <a:lnTo>
                  <a:pt x="1084099" y="1463852"/>
                </a:lnTo>
                <a:lnTo>
                  <a:pt x="1040056" y="1448877"/>
                </a:lnTo>
                <a:lnTo>
                  <a:pt x="996259" y="1432507"/>
                </a:lnTo>
                <a:lnTo>
                  <a:pt x="952733" y="1414733"/>
                </a:lnTo>
                <a:lnTo>
                  <a:pt x="909508" y="1395548"/>
                </a:lnTo>
                <a:lnTo>
                  <a:pt x="866611" y="1374941"/>
                </a:lnTo>
                <a:lnTo>
                  <a:pt x="824444" y="1353101"/>
                </a:lnTo>
                <a:close/>
              </a:path>
            </a:pathLst>
          </a:custGeom>
          <a:solidFill>
            <a:srgbClr val="648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1987" y="4493762"/>
            <a:ext cx="647065" cy="647065"/>
          </a:xfrm>
          <a:custGeom>
            <a:avLst/>
            <a:gdLst/>
            <a:ahLst/>
            <a:cxnLst/>
            <a:rect l="l" t="t" r="r" b="b"/>
            <a:pathLst>
              <a:path w="647065" h="647064">
                <a:moveTo>
                  <a:pt x="0" y="0"/>
                </a:moveTo>
                <a:lnTo>
                  <a:pt x="646572" y="94300"/>
                </a:lnTo>
                <a:lnTo>
                  <a:pt x="94300" y="646572"/>
                </a:lnTo>
                <a:lnTo>
                  <a:pt x="0" y="0"/>
                </a:lnTo>
                <a:close/>
              </a:path>
            </a:pathLst>
          </a:custGeom>
          <a:solidFill>
            <a:srgbClr val="FABE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60520571-4AF8-4433-89B0-E0E45AA23BDB}"/>
              </a:ext>
            </a:extLst>
          </p:cNvPr>
          <p:cNvSpPr txBox="1">
            <a:spLocks/>
          </p:cNvSpPr>
          <p:nvPr/>
        </p:nvSpPr>
        <p:spPr>
          <a:xfrm>
            <a:off x="1371600" y="5959612"/>
            <a:ext cx="133350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>
              <a:spcBef>
                <a:spcPts val="100"/>
              </a:spcBef>
            </a:pPr>
            <a:r>
              <a:rPr lang="en-US" sz="5400" kern="0" dirty="0"/>
              <a:t>What is Physical Design Prototyping?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188CE-362A-4755-A622-5285EF36B842}"/>
              </a:ext>
            </a:extLst>
          </p:cNvPr>
          <p:cNvSpPr txBox="1"/>
          <p:nvPr/>
        </p:nvSpPr>
        <p:spPr>
          <a:xfrm>
            <a:off x="1905000" y="8012409"/>
            <a:ext cx="13944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02124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Physical Prototyping is 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process of making a physical representation of an idea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Early in the process, physical prototypes can be made of all kinds of materials. Physical prototypes allow the designer and users to interact with the idea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86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F2E3"/>
          </a:solidFill>
        </p:spPr>
        <p:txBody>
          <a:bodyPr wrap="square" lIns="0" tIns="0" rIns="0" bIns="0" rtlCol="0"/>
          <a:lstStyle/>
          <a:p>
            <a:endParaRPr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97227" y="867192"/>
            <a:ext cx="7877175" cy="3055491"/>
          </a:xfrm>
          <a:custGeom>
            <a:avLst/>
            <a:gdLst/>
            <a:ahLst/>
            <a:cxnLst/>
            <a:rect l="l" t="t" r="r" b="b"/>
            <a:pathLst>
              <a:path w="7877175" h="2505075">
                <a:moveTo>
                  <a:pt x="7509058" y="2505066"/>
                </a:moveTo>
                <a:lnTo>
                  <a:pt x="367886" y="2505066"/>
                </a:lnTo>
                <a:lnTo>
                  <a:pt x="321831" y="2502194"/>
                </a:lnTo>
                <a:lnTo>
                  <a:pt x="277457" y="2493812"/>
                </a:lnTo>
                <a:lnTo>
                  <a:pt x="235112" y="2480266"/>
                </a:lnTo>
                <a:lnTo>
                  <a:pt x="195147" y="2461906"/>
                </a:lnTo>
                <a:lnTo>
                  <a:pt x="157908" y="2439080"/>
                </a:lnTo>
                <a:lnTo>
                  <a:pt x="123745" y="2412136"/>
                </a:lnTo>
                <a:lnTo>
                  <a:pt x="93006" y="2381422"/>
                </a:lnTo>
                <a:lnTo>
                  <a:pt x="66040" y="2347287"/>
                </a:lnTo>
                <a:lnTo>
                  <a:pt x="43195" y="2310079"/>
                </a:lnTo>
                <a:lnTo>
                  <a:pt x="24820" y="2270146"/>
                </a:lnTo>
                <a:lnTo>
                  <a:pt x="11263" y="2227836"/>
                </a:lnTo>
                <a:lnTo>
                  <a:pt x="2873" y="2183499"/>
                </a:lnTo>
                <a:lnTo>
                  <a:pt x="0" y="2137481"/>
                </a:lnTo>
                <a:lnTo>
                  <a:pt x="0" y="367585"/>
                </a:lnTo>
                <a:lnTo>
                  <a:pt x="2873" y="321567"/>
                </a:lnTo>
                <a:lnTo>
                  <a:pt x="11263" y="277229"/>
                </a:lnTo>
                <a:lnTo>
                  <a:pt x="24820" y="234920"/>
                </a:lnTo>
                <a:lnTo>
                  <a:pt x="43195" y="194987"/>
                </a:lnTo>
                <a:lnTo>
                  <a:pt x="66040" y="157778"/>
                </a:lnTo>
                <a:lnTo>
                  <a:pt x="93006" y="123643"/>
                </a:lnTo>
                <a:lnTo>
                  <a:pt x="123745" y="92930"/>
                </a:lnTo>
                <a:lnTo>
                  <a:pt x="157908" y="65985"/>
                </a:lnTo>
                <a:lnTo>
                  <a:pt x="195147" y="43159"/>
                </a:lnTo>
                <a:lnTo>
                  <a:pt x="235112" y="24799"/>
                </a:lnTo>
                <a:lnTo>
                  <a:pt x="277457" y="11254"/>
                </a:lnTo>
                <a:lnTo>
                  <a:pt x="321831" y="2871"/>
                </a:lnTo>
                <a:lnTo>
                  <a:pt x="367886" y="0"/>
                </a:lnTo>
                <a:lnTo>
                  <a:pt x="7509058" y="0"/>
                </a:lnTo>
                <a:lnTo>
                  <a:pt x="7555113" y="2871"/>
                </a:lnTo>
                <a:lnTo>
                  <a:pt x="7599487" y="11254"/>
                </a:lnTo>
                <a:lnTo>
                  <a:pt x="7641832" y="24799"/>
                </a:lnTo>
                <a:lnTo>
                  <a:pt x="7681797" y="43159"/>
                </a:lnTo>
                <a:lnTo>
                  <a:pt x="7719036" y="65985"/>
                </a:lnTo>
                <a:lnTo>
                  <a:pt x="7753199" y="92930"/>
                </a:lnTo>
                <a:lnTo>
                  <a:pt x="7783938" y="123643"/>
                </a:lnTo>
                <a:lnTo>
                  <a:pt x="7810904" y="157778"/>
                </a:lnTo>
                <a:lnTo>
                  <a:pt x="7833749" y="194987"/>
                </a:lnTo>
                <a:lnTo>
                  <a:pt x="7852124" y="234920"/>
                </a:lnTo>
                <a:lnTo>
                  <a:pt x="7865681" y="277229"/>
                </a:lnTo>
                <a:lnTo>
                  <a:pt x="7874071" y="321567"/>
                </a:lnTo>
                <a:lnTo>
                  <a:pt x="7876944" y="367585"/>
                </a:lnTo>
                <a:lnTo>
                  <a:pt x="7876944" y="2137481"/>
                </a:lnTo>
                <a:lnTo>
                  <a:pt x="7874071" y="2183499"/>
                </a:lnTo>
                <a:lnTo>
                  <a:pt x="7865681" y="2227836"/>
                </a:lnTo>
                <a:lnTo>
                  <a:pt x="7852124" y="2270146"/>
                </a:lnTo>
                <a:lnTo>
                  <a:pt x="7833749" y="2310079"/>
                </a:lnTo>
                <a:lnTo>
                  <a:pt x="7810904" y="2347287"/>
                </a:lnTo>
                <a:lnTo>
                  <a:pt x="7783938" y="2381422"/>
                </a:lnTo>
                <a:lnTo>
                  <a:pt x="7753199" y="2412136"/>
                </a:lnTo>
                <a:lnTo>
                  <a:pt x="7719036" y="2439080"/>
                </a:lnTo>
                <a:lnTo>
                  <a:pt x="7681797" y="2461906"/>
                </a:lnTo>
                <a:lnTo>
                  <a:pt x="7641832" y="2480266"/>
                </a:lnTo>
                <a:lnTo>
                  <a:pt x="7599487" y="2493812"/>
                </a:lnTo>
                <a:lnTo>
                  <a:pt x="7555113" y="2502194"/>
                </a:lnTo>
                <a:lnTo>
                  <a:pt x="7509058" y="25050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4581" y="4166713"/>
            <a:ext cx="17024232" cy="6279836"/>
            <a:chOff x="73294" y="4139824"/>
            <a:chExt cx="17024232" cy="6279836"/>
          </a:xfrm>
        </p:grpSpPr>
        <p:sp>
          <p:nvSpPr>
            <p:cNvPr id="5" name="object 5"/>
            <p:cNvSpPr/>
            <p:nvPr/>
          </p:nvSpPr>
          <p:spPr>
            <a:xfrm>
              <a:off x="9144121" y="4139824"/>
              <a:ext cx="7953405" cy="3537915"/>
            </a:xfrm>
            <a:custGeom>
              <a:avLst/>
              <a:gdLst/>
              <a:ahLst/>
              <a:cxnLst/>
              <a:rect l="l" t="t" r="r" b="b"/>
              <a:pathLst>
                <a:path w="7877175" h="2505075">
                  <a:moveTo>
                    <a:pt x="7509058" y="2505066"/>
                  </a:moveTo>
                  <a:lnTo>
                    <a:pt x="367886" y="2505066"/>
                  </a:lnTo>
                  <a:lnTo>
                    <a:pt x="321831" y="2502194"/>
                  </a:lnTo>
                  <a:lnTo>
                    <a:pt x="277457" y="2493812"/>
                  </a:lnTo>
                  <a:lnTo>
                    <a:pt x="235112" y="2480266"/>
                  </a:lnTo>
                  <a:lnTo>
                    <a:pt x="195147" y="2461906"/>
                  </a:lnTo>
                  <a:lnTo>
                    <a:pt x="157908" y="2439080"/>
                  </a:lnTo>
                  <a:lnTo>
                    <a:pt x="123745" y="2412136"/>
                  </a:lnTo>
                  <a:lnTo>
                    <a:pt x="93006" y="2381422"/>
                  </a:lnTo>
                  <a:lnTo>
                    <a:pt x="66040" y="2347287"/>
                  </a:lnTo>
                  <a:lnTo>
                    <a:pt x="43195" y="2310079"/>
                  </a:lnTo>
                  <a:lnTo>
                    <a:pt x="24820" y="2270146"/>
                  </a:lnTo>
                  <a:lnTo>
                    <a:pt x="11263" y="2227836"/>
                  </a:lnTo>
                  <a:lnTo>
                    <a:pt x="2873" y="2183499"/>
                  </a:lnTo>
                  <a:lnTo>
                    <a:pt x="0" y="2137481"/>
                  </a:lnTo>
                  <a:lnTo>
                    <a:pt x="0" y="367585"/>
                  </a:lnTo>
                  <a:lnTo>
                    <a:pt x="2873" y="321567"/>
                  </a:lnTo>
                  <a:lnTo>
                    <a:pt x="11263" y="277229"/>
                  </a:lnTo>
                  <a:lnTo>
                    <a:pt x="24820" y="234920"/>
                  </a:lnTo>
                  <a:lnTo>
                    <a:pt x="43195" y="194987"/>
                  </a:lnTo>
                  <a:lnTo>
                    <a:pt x="66040" y="157778"/>
                  </a:lnTo>
                  <a:lnTo>
                    <a:pt x="93006" y="123643"/>
                  </a:lnTo>
                  <a:lnTo>
                    <a:pt x="123745" y="92930"/>
                  </a:lnTo>
                  <a:lnTo>
                    <a:pt x="157908" y="65985"/>
                  </a:lnTo>
                  <a:lnTo>
                    <a:pt x="195147" y="43159"/>
                  </a:lnTo>
                  <a:lnTo>
                    <a:pt x="235112" y="24799"/>
                  </a:lnTo>
                  <a:lnTo>
                    <a:pt x="277457" y="11254"/>
                  </a:lnTo>
                  <a:lnTo>
                    <a:pt x="321831" y="2871"/>
                  </a:lnTo>
                  <a:lnTo>
                    <a:pt x="367886" y="0"/>
                  </a:lnTo>
                  <a:lnTo>
                    <a:pt x="7509058" y="0"/>
                  </a:lnTo>
                  <a:lnTo>
                    <a:pt x="7555113" y="2871"/>
                  </a:lnTo>
                  <a:lnTo>
                    <a:pt x="7599487" y="11254"/>
                  </a:lnTo>
                  <a:lnTo>
                    <a:pt x="7641832" y="24799"/>
                  </a:lnTo>
                  <a:lnTo>
                    <a:pt x="7681797" y="43159"/>
                  </a:lnTo>
                  <a:lnTo>
                    <a:pt x="7719036" y="65985"/>
                  </a:lnTo>
                  <a:lnTo>
                    <a:pt x="7753199" y="92930"/>
                  </a:lnTo>
                  <a:lnTo>
                    <a:pt x="7783938" y="123643"/>
                  </a:lnTo>
                  <a:lnTo>
                    <a:pt x="7810904" y="157778"/>
                  </a:lnTo>
                  <a:lnTo>
                    <a:pt x="7833749" y="194987"/>
                  </a:lnTo>
                  <a:lnTo>
                    <a:pt x="7852124" y="234920"/>
                  </a:lnTo>
                  <a:lnTo>
                    <a:pt x="7865681" y="277229"/>
                  </a:lnTo>
                  <a:lnTo>
                    <a:pt x="7874071" y="321567"/>
                  </a:lnTo>
                  <a:lnTo>
                    <a:pt x="7876944" y="367585"/>
                  </a:lnTo>
                  <a:lnTo>
                    <a:pt x="7876944" y="2137481"/>
                  </a:lnTo>
                  <a:lnTo>
                    <a:pt x="7874071" y="2183499"/>
                  </a:lnTo>
                  <a:lnTo>
                    <a:pt x="7865681" y="2227836"/>
                  </a:lnTo>
                  <a:lnTo>
                    <a:pt x="7852124" y="2270146"/>
                  </a:lnTo>
                  <a:lnTo>
                    <a:pt x="7833749" y="2310079"/>
                  </a:lnTo>
                  <a:lnTo>
                    <a:pt x="7810904" y="2347287"/>
                  </a:lnTo>
                  <a:lnTo>
                    <a:pt x="7783938" y="2381422"/>
                  </a:lnTo>
                  <a:lnTo>
                    <a:pt x="7753199" y="2412136"/>
                  </a:lnTo>
                  <a:lnTo>
                    <a:pt x="7719036" y="2439080"/>
                  </a:lnTo>
                  <a:lnTo>
                    <a:pt x="7681797" y="2461906"/>
                  </a:lnTo>
                  <a:lnTo>
                    <a:pt x="7641832" y="2480266"/>
                  </a:lnTo>
                  <a:lnTo>
                    <a:pt x="7599487" y="2493812"/>
                  </a:lnTo>
                  <a:lnTo>
                    <a:pt x="7555113" y="2502194"/>
                  </a:lnTo>
                  <a:lnTo>
                    <a:pt x="7509058" y="25050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294" y="5516773"/>
              <a:ext cx="17024232" cy="49028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14933" y="6327377"/>
              <a:ext cx="1079500" cy="1988185"/>
            </a:xfrm>
            <a:custGeom>
              <a:avLst/>
              <a:gdLst/>
              <a:ahLst/>
              <a:cxnLst/>
              <a:rect l="l" t="t" r="r" b="b"/>
              <a:pathLst>
                <a:path w="1079500" h="1988184">
                  <a:moveTo>
                    <a:pt x="669576" y="1987589"/>
                  </a:moveTo>
                  <a:lnTo>
                    <a:pt x="523158" y="1949440"/>
                  </a:lnTo>
                  <a:lnTo>
                    <a:pt x="298058" y="1810526"/>
                  </a:lnTo>
                  <a:lnTo>
                    <a:pt x="80330" y="1000024"/>
                  </a:lnTo>
                  <a:lnTo>
                    <a:pt x="0" y="541260"/>
                  </a:lnTo>
                  <a:lnTo>
                    <a:pt x="50087" y="264498"/>
                  </a:lnTo>
                  <a:lnTo>
                    <a:pt x="223613" y="0"/>
                  </a:lnTo>
                  <a:lnTo>
                    <a:pt x="865286" y="6420"/>
                  </a:lnTo>
                  <a:lnTo>
                    <a:pt x="1016558" y="207471"/>
                  </a:lnTo>
                  <a:lnTo>
                    <a:pt x="1079280" y="454259"/>
                  </a:lnTo>
                  <a:lnTo>
                    <a:pt x="1064519" y="908579"/>
                  </a:lnTo>
                  <a:lnTo>
                    <a:pt x="983345" y="1732224"/>
                  </a:lnTo>
                  <a:lnTo>
                    <a:pt x="801556" y="1917630"/>
                  </a:lnTo>
                  <a:lnTo>
                    <a:pt x="669576" y="1987589"/>
                  </a:lnTo>
                  <a:close/>
                </a:path>
              </a:pathLst>
            </a:custGeom>
            <a:solidFill>
              <a:srgbClr val="648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49106" y="7118387"/>
              <a:ext cx="174625" cy="1470660"/>
            </a:xfrm>
            <a:custGeom>
              <a:avLst/>
              <a:gdLst/>
              <a:ahLst/>
              <a:cxnLst/>
              <a:rect l="l" t="t" r="r" b="b"/>
              <a:pathLst>
                <a:path w="174625" h="1470659">
                  <a:moveTo>
                    <a:pt x="35941" y="1112012"/>
                  </a:moveTo>
                  <a:lnTo>
                    <a:pt x="23101" y="1112012"/>
                  </a:lnTo>
                  <a:lnTo>
                    <a:pt x="21805" y="1470253"/>
                  </a:lnTo>
                  <a:lnTo>
                    <a:pt x="34632" y="1470253"/>
                  </a:lnTo>
                  <a:lnTo>
                    <a:pt x="35941" y="1112012"/>
                  </a:lnTo>
                  <a:close/>
                </a:path>
                <a:path w="174625" h="1470659">
                  <a:moveTo>
                    <a:pt x="105219" y="6426"/>
                  </a:moveTo>
                  <a:lnTo>
                    <a:pt x="93687" y="0"/>
                  </a:lnTo>
                  <a:lnTo>
                    <a:pt x="0" y="157937"/>
                  </a:lnTo>
                  <a:lnTo>
                    <a:pt x="11569" y="164363"/>
                  </a:lnTo>
                  <a:lnTo>
                    <a:pt x="105219" y="6426"/>
                  </a:lnTo>
                  <a:close/>
                </a:path>
                <a:path w="174625" h="1470659">
                  <a:moveTo>
                    <a:pt x="174548" y="62890"/>
                  </a:moveTo>
                  <a:lnTo>
                    <a:pt x="162966" y="56476"/>
                  </a:lnTo>
                  <a:lnTo>
                    <a:pt x="0" y="336410"/>
                  </a:lnTo>
                  <a:lnTo>
                    <a:pt x="11569" y="342836"/>
                  </a:lnTo>
                  <a:lnTo>
                    <a:pt x="174548" y="628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5457" y="4529507"/>
              <a:ext cx="1417183" cy="18145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23920" y="4727612"/>
              <a:ext cx="619308" cy="9218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83065" y="4141916"/>
              <a:ext cx="3100094" cy="53083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583774" y="5056906"/>
              <a:ext cx="7001509" cy="0"/>
            </a:xfrm>
            <a:custGeom>
              <a:avLst/>
              <a:gdLst/>
              <a:ahLst/>
              <a:cxnLst/>
              <a:rect l="l" t="t" r="r" b="b"/>
              <a:pathLst>
                <a:path w="7001509">
                  <a:moveTo>
                    <a:pt x="0" y="0"/>
                  </a:moveTo>
                  <a:lnTo>
                    <a:pt x="700095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14912" y="898855"/>
            <a:ext cx="8114297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6000" spc="1480" dirty="0">
                <a:solidFill>
                  <a:srgbClr val="00B0F0"/>
                </a:solidFill>
              </a:rPr>
              <a:t>Points to Be Discussed</a:t>
            </a:r>
            <a:r>
              <a:rPr sz="6000" spc="1480" dirty="0">
                <a:solidFill>
                  <a:srgbClr val="00B0F0"/>
                </a:solidFill>
              </a:rPr>
              <a:t> </a:t>
            </a:r>
            <a:endParaRPr sz="6000" dirty="0">
              <a:solidFill>
                <a:srgbClr val="00B0F0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83774" y="2160967"/>
            <a:ext cx="7001509" cy="0"/>
          </a:xfrm>
          <a:custGeom>
            <a:avLst/>
            <a:gdLst/>
            <a:ahLst/>
            <a:cxnLst/>
            <a:rect l="l" t="t" r="r" b="b"/>
            <a:pathLst>
              <a:path w="7001509">
                <a:moveTo>
                  <a:pt x="0" y="0"/>
                </a:moveTo>
                <a:lnTo>
                  <a:pt x="700095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566310" y="1457625"/>
            <a:ext cx="22498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latin typeface="Arial"/>
                <a:cs typeface="Arial"/>
              </a:rPr>
              <a:t>Preparation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66310" y="4353567"/>
            <a:ext cx="47592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latin typeface="Arial"/>
                <a:cs typeface="Arial"/>
              </a:rPr>
              <a:t>Sketch, Iterate, Explore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583774" y="7932053"/>
            <a:ext cx="7001509" cy="0"/>
          </a:xfrm>
          <a:custGeom>
            <a:avLst/>
            <a:gdLst/>
            <a:ahLst/>
            <a:cxnLst/>
            <a:rect l="l" t="t" r="r" b="b"/>
            <a:pathLst>
              <a:path w="7001509">
                <a:moveTo>
                  <a:pt x="0" y="0"/>
                </a:moveTo>
                <a:lnTo>
                  <a:pt x="700095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566310" y="7228715"/>
            <a:ext cx="37598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14" dirty="0">
                <a:latin typeface="Arial"/>
                <a:cs typeface="Arial"/>
              </a:rPr>
              <a:t>Tertiary</a:t>
            </a:r>
            <a:r>
              <a:rPr sz="3200" spc="-220" dirty="0">
                <a:latin typeface="Arial"/>
                <a:cs typeface="Arial"/>
              </a:rPr>
              <a:t> </a:t>
            </a:r>
            <a:r>
              <a:rPr sz="3200" spc="114" dirty="0">
                <a:latin typeface="Arial"/>
                <a:cs typeface="Arial"/>
              </a:rPr>
              <a:t>Characters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66994D-D7F6-4123-8095-2BAD424294A7}"/>
              </a:ext>
            </a:extLst>
          </p:cNvPr>
          <p:cNvSpPr/>
          <p:nvPr/>
        </p:nvSpPr>
        <p:spPr>
          <a:xfrm>
            <a:off x="9095408" y="7145276"/>
            <a:ext cx="8153400" cy="2749513"/>
          </a:xfrm>
          <a:prstGeom prst="rect">
            <a:avLst/>
          </a:prstGeom>
          <a:solidFill>
            <a:srgbClr val="FAF2E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AF2E3"/>
              </a:solidFill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16E190E4-E5F7-47C6-96C8-04C742B97732}"/>
              </a:ext>
            </a:extLst>
          </p:cNvPr>
          <p:cNvSpPr/>
          <p:nvPr/>
        </p:nvSpPr>
        <p:spPr>
          <a:xfrm>
            <a:off x="11757763" y="5349868"/>
            <a:ext cx="2468795" cy="17002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40">
            <a:extLst>
              <a:ext uri="{FF2B5EF4-FFF2-40B4-BE49-F238E27FC236}">
                <a16:creationId xmlns:a16="http://schemas.microsoft.com/office/drawing/2014/main" id="{4B4BD257-4E0F-4F07-A149-AEC2DAE3C504}"/>
              </a:ext>
            </a:extLst>
          </p:cNvPr>
          <p:cNvSpPr/>
          <p:nvPr/>
        </p:nvSpPr>
        <p:spPr>
          <a:xfrm>
            <a:off x="11941039" y="2230397"/>
            <a:ext cx="1774930" cy="16228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774" y="114237"/>
            <a:ext cx="4899425" cy="972702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85"/>
              </a:spcBef>
            </a:pPr>
            <a:r>
              <a:rPr lang="en-US" sz="60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Preparation:</a:t>
            </a:r>
            <a:endParaRPr sz="6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01816" y="-6326938"/>
            <a:ext cx="22497006" cy="16447388"/>
            <a:chOff x="1726870" y="-6625667"/>
            <a:chExt cx="22497006" cy="16447388"/>
          </a:xfrm>
        </p:grpSpPr>
        <p:sp>
          <p:nvSpPr>
            <p:cNvPr id="5" name="object 5"/>
            <p:cNvSpPr/>
            <p:nvPr/>
          </p:nvSpPr>
          <p:spPr>
            <a:xfrm>
              <a:off x="1726870" y="830058"/>
              <a:ext cx="11906724" cy="8991663"/>
            </a:xfrm>
            <a:custGeom>
              <a:avLst/>
              <a:gdLst/>
              <a:ahLst/>
              <a:cxnLst/>
              <a:rect l="l" t="t" r="r" b="b"/>
              <a:pathLst>
                <a:path w="9829800" h="8202295">
                  <a:moveTo>
                    <a:pt x="9829546" y="4551553"/>
                  </a:moveTo>
                  <a:lnTo>
                    <a:pt x="9823793" y="4501870"/>
                  </a:lnTo>
                  <a:lnTo>
                    <a:pt x="9807423" y="4456227"/>
                  </a:lnTo>
                  <a:lnTo>
                    <a:pt x="9781756" y="4415917"/>
                  </a:lnTo>
                  <a:lnTo>
                    <a:pt x="9748101" y="4382287"/>
                  </a:lnTo>
                  <a:lnTo>
                    <a:pt x="9707778" y="4356620"/>
                  </a:lnTo>
                  <a:lnTo>
                    <a:pt x="9662109" y="4340263"/>
                  </a:lnTo>
                  <a:lnTo>
                    <a:pt x="9612401" y="4334522"/>
                  </a:lnTo>
                  <a:lnTo>
                    <a:pt x="217131" y="4334522"/>
                  </a:lnTo>
                  <a:lnTo>
                    <a:pt x="167436" y="4340263"/>
                  </a:lnTo>
                  <a:lnTo>
                    <a:pt x="121767" y="4356620"/>
                  </a:lnTo>
                  <a:lnTo>
                    <a:pt x="81445" y="4382287"/>
                  </a:lnTo>
                  <a:lnTo>
                    <a:pt x="47790" y="4415917"/>
                  </a:lnTo>
                  <a:lnTo>
                    <a:pt x="22110" y="4456227"/>
                  </a:lnTo>
                  <a:lnTo>
                    <a:pt x="5753" y="4501870"/>
                  </a:lnTo>
                  <a:lnTo>
                    <a:pt x="0" y="4551553"/>
                  </a:lnTo>
                  <a:lnTo>
                    <a:pt x="0" y="7984642"/>
                  </a:lnTo>
                  <a:lnTo>
                    <a:pt x="5753" y="8034312"/>
                  </a:lnTo>
                  <a:lnTo>
                    <a:pt x="22110" y="8079968"/>
                  </a:lnTo>
                  <a:lnTo>
                    <a:pt x="47790" y="8120266"/>
                  </a:lnTo>
                  <a:lnTo>
                    <a:pt x="81445" y="8153908"/>
                  </a:lnTo>
                  <a:lnTo>
                    <a:pt x="121767" y="8179562"/>
                  </a:lnTo>
                  <a:lnTo>
                    <a:pt x="167436" y="8195919"/>
                  </a:lnTo>
                  <a:lnTo>
                    <a:pt x="217131" y="8201673"/>
                  </a:lnTo>
                  <a:lnTo>
                    <a:pt x="9612401" y="8201673"/>
                  </a:lnTo>
                  <a:lnTo>
                    <a:pt x="9662109" y="8195919"/>
                  </a:lnTo>
                  <a:lnTo>
                    <a:pt x="9707778" y="8179562"/>
                  </a:lnTo>
                  <a:lnTo>
                    <a:pt x="9748101" y="8153908"/>
                  </a:lnTo>
                  <a:lnTo>
                    <a:pt x="9781756" y="8120266"/>
                  </a:lnTo>
                  <a:lnTo>
                    <a:pt x="9807423" y="8079968"/>
                  </a:lnTo>
                  <a:lnTo>
                    <a:pt x="9823793" y="8034312"/>
                  </a:lnTo>
                  <a:lnTo>
                    <a:pt x="9829546" y="7984642"/>
                  </a:lnTo>
                  <a:lnTo>
                    <a:pt x="9829546" y="4551553"/>
                  </a:lnTo>
                  <a:close/>
                </a:path>
                <a:path w="9829800" h="8202295">
                  <a:moveTo>
                    <a:pt x="9829546" y="217017"/>
                  </a:moveTo>
                  <a:lnTo>
                    <a:pt x="9823793" y="167347"/>
                  </a:lnTo>
                  <a:lnTo>
                    <a:pt x="9807423" y="121704"/>
                  </a:lnTo>
                  <a:lnTo>
                    <a:pt x="9781756" y="81394"/>
                  </a:lnTo>
                  <a:lnTo>
                    <a:pt x="9748101" y="47764"/>
                  </a:lnTo>
                  <a:lnTo>
                    <a:pt x="9707778" y="22098"/>
                  </a:lnTo>
                  <a:lnTo>
                    <a:pt x="9662109" y="5740"/>
                  </a:lnTo>
                  <a:lnTo>
                    <a:pt x="9612401" y="0"/>
                  </a:lnTo>
                  <a:lnTo>
                    <a:pt x="217131" y="0"/>
                  </a:lnTo>
                  <a:lnTo>
                    <a:pt x="167436" y="5740"/>
                  </a:lnTo>
                  <a:lnTo>
                    <a:pt x="121767" y="22098"/>
                  </a:lnTo>
                  <a:lnTo>
                    <a:pt x="81445" y="47764"/>
                  </a:lnTo>
                  <a:lnTo>
                    <a:pt x="47790" y="81394"/>
                  </a:lnTo>
                  <a:lnTo>
                    <a:pt x="22110" y="121704"/>
                  </a:lnTo>
                  <a:lnTo>
                    <a:pt x="5753" y="167347"/>
                  </a:lnTo>
                  <a:lnTo>
                    <a:pt x="0" y="217017"/>
                  </a:lnTo>
                  <a:lnTo>
                    <a:pt x="0" y="3650119"/>
                  </a:lnTo>
                  <a:lnTo>
                    <a:pt x="5753" y="3699789"/>
                  </a:lnTo>
                  <a:lnTo>
                    <a:pt x="22110" y="3745433"/>
                  </a:lnTo>
                  <a:lnTo>
                    <a:pt x="47790" y="3785743"/>
                  </a:lnTo>
                  <a:lnTo>
                    <a:pt x="81445" y="3819372"/>
                  </a:lnTo>
                  <a:lnTo>
                    <a:pt x="121767" y="3845039"/>
                  </a:lnTo>
                  <a:lnTo>
                    <a:pt x="167436" y="3861397"/>
                  </a:lnTo>
                  <a:lnTo>
                    <a:pt x="217131" y="3867137"/>
                  </a:lnTo>
                  <a:lnTo>
                    <a:pt x="9612401" y="3867137"/>
                  </a:lnTo>
                  <a:lnTo>
                    <a:pt x="9662109" y="3861397"/>
                  </a:lnTo>
                  <a:lnTo>
                    <a:pt x="9707778" y="3845039"/>
                  </a:lnTo>
                  <a:lnTo>
                    <a:pt x="9748101" y="3819372"/>
                  </a:lnTo>
                  <a:lnTo>
                    <a:pt x="9781756" y="3785743"/>
                  </a:lnTo>
                  <a:lnTo>
                    <a:pt x="9807423" y="3745433"/>
                  </a:lnTo>
                  <a:lnTo>
                    <a:pt x="9823793" y="3699789"/>
                  </a:lnTo>
                  <a:lnTo>
                    <a:pt x="9829546" y="3650119"/>
                  </a:lnTo>
                  <a:lnTo>
                    <a:pt x="9829546" y="2170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en-US" sz="28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Preparation includes preparing for what design you want which consists of:</a:t>
              </a:r>
            </a:p>
            <a:p>
              <a:pPr marL="342900" indent="-342900">
                <a:buAutoNum type="arabicParenR"/>
              </a:pPr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How it will look like</a:t>
              </a:r>
            </a:p>
            <a:p>
              <a:pPr marL="342900" indent="-342900">
                <a:buAutoNum type="arabicParenR"/>
              </a:pPr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Which components to be used</a:t>
              </a:r>
            </a:p>
            <a:p>
              <a:pPr marL="342900" indent="-342900">
                <a:buAutoNum type="arabicParenR"/>
              </a:pPr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How all these will be executed</a:t>
              </a:r>
            </a:p>
            <a:p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For all these first you need to develop an interest in design, over time you will start to work out to a quality you will appreciate</a:t>
              </a:r>
            </a:p>
            <a:p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For proper preparation, you need to also think about yourself but also only this is not enough.</a:t>
              </a:r>
            </a:p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</a:p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 you need to get references for a similar type of products to get more idea about:</a:t>
              </a:r>
            </a:p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1)How will be the design</a:t>
              </a:r>
            </a:p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2)How it can be made better</a:t>
              </a:r>
            </a:p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3) How people will like the design</a:t>
              </a:r>
            </a:p>
            <a:p>
              <a:endParaRPr lang="en-US" sz="24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4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4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4145298" y="8619821"/>
              <a:ext cx="443865" cy="282575"/>
            </a:xfrm>
            <a:custGeom>
              <a:avLst/>
              <a:gdLst/>
              <a:ahLst/>
              <a:cxnLst/>
              <a:rect l="l" t="t" r="r" b="b"/>
              <a:pathLst>
                <a:path w="443865" h="282575">
                  <a:moveTo>
                    <a:pt x="443551" y="282442"/>
                  </a:moveTo>
                  <a:lnTo>
                    <a:pt x="0" y="165848"/>
                  </a:lnTo>
                  <a:lnTo>
                    <a:pt x="12594" y="43841"/>
                  </a:lnTo>
                  <a:lnTo>
                    <a:pt x="427895" y="0"/>
                  </a:lnTo>
                  <a:lnTo>
                    <a:pt x="428682" y="14186"/>
                  </a:lnTo>
                  <a:lnTo>
                    <a:pt x="415852" y="14186"/>
                  </a:lnTo>
                  <a:lnTo>
                    <a:pt x="24287" y="55513"/>
                  </a:lnTo>
                  <a:lnTo>
                    <a:pt x="13899" y="156228"/>
                  </a:lnTo>
                  <a:lnTo>
                    <a:pt x="429752" y="265550"/>
                  </a:lnTo>
                  <a:lnTo>
                    <a:pt x="442615" y="265550"/>
                  </a:lnTo>
                  <a:lnTo>
                    <a:pt x="443551" y="282442"/>
                  </a:lnTo>
                  <a:close/>
                </a:path>
                <a:path w="443865" h="282575">
                  <a:moveTo>
                    <a:pt x="442615" y="265550"/>
                  </a:moveTo>
                  <a:lnTo>
                    <a:pt x="429752" y="265550"/>
                  </a:lnTo>
                  <a:lnTo>
                    <a:pt x="415852" y="14186"/>
                  </a:lnTo>
                  <a:lnTo>
                    <a:pt x="428682" y="14186"/>
                  </a:lnTo>
                  <a:lnTo>
                    <a:pt x="442615" y="265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074492" y="8735466"/>
              <a:ext cx="1089660" cy="391795"/>
            </a:xfrm>
            <a:custGeom>
              <a:avLst/>
              <a:gdLst/>
              <a:ahLst/>
              <a:cxnLst/>
              <a:rect l="l" t="t" r="r" b="b"/>
              <a:pathLst>
                <a:path w="1089659" h="391795">
                  <a:moveTo>
                    <a:pt x="1085369" y="391713"/>
                  </a:moveTo>
                  <a:lnTo>
                    <a:pt x="542660" y="384299"/>
                  </a:lnTo>
                  <a:lnTo>
                    <a:pt x="502753" y="360265"/>
                  </a:lnTo>
                  <a:lnTo>
                    <a:pt x="460997" y="340582"/>
                  </a:lnTo>
                  <a:lnTo>
                    <a:pt x="413755" y="329129"/>
                  </a:lnTo>
                  <a:lnTo>
                    <a:pt x="357392" y="329786"/>
                  </a:lnTo>
                  <a:lnTo>
                    <a:pt x="310437" y="338832"/>
                  </a:lnTo>
                  <a:lnTo>
                    <a:pt x="279234" y="351477"/>
                  </a:lnTo>
                  <a:lnTo>
                    <a:pt x="261165" y="367280"/>
                  </a:lnTo>
                  <a:lnTo>
                    <a:pt x="253616" y="385800"/>
                  </a:lnTo>
                  <a:lnTo>
                    <a:pt x="3111" y="383991"/>
                  </a:lnTo>
                  <a:lnTo>
                    <a:pt x="0" y="249311"/>
                  </a:lnTo>
                  <a:lnTo>
                    <a:pt x="1338" y="199499"/>
                  </a:lnTo>
                  <a:lnTo>
                    <a:pt x="6793" y="154075"/>
                  </a:lnTo>
                  <a:lnTo>
                    <a:pt x="15024" y="113819"/>
                  </a:lnTo>
                  <a:lnTo>
                    <a:pt x="25944" y="75305"/>
                  </a:lnTo>
                  <a:lnTo>
                    <a:pt x="42541" y="31869"/>
                  </a:lnTo>
                  <a:lnTo>
                    <a:pt x="49579" y="17033"/>
                  </a:lnTo>
                  <a:lnTo>
                    <a:pt x="434218" y="82064"/>
                  </a:lnTo>
                  <a:lnTo>
                    <a:pt x="431232" y="51378"/>
                  </a:lnTo>
                  <a:lnTo>
                    <a:pt x="450061" y="14916"/>
                  </a:lnTo>
                  <a:lnTo>
                    <a:pt x="485579" y="769"/>
                  </a:lnTo>
                  <a:lnTo>
                    <a:pt x="494586" y="0"/>
                  </a:lnTo>
                  <a:lnTo>
                    <a:pt x="522190" y="19682"/>
                  </a:lnTo>
                  <a:lnTo>
                    <a:pt x="551436" y="37809"/>
                  </a:lnTo>
                  <a:lnTo>
                    <a:pt x="613667" y="69635"/>
                  </a:lnTo>
                  <a:lnTo>
                    <a:pt x="684316" y="98125"/>
                  </a:lnTo>
                  <a:lnTo>
                    <a:pt x="756131" y="121352"/>
                  </a:lnTo>
                  <a:lnTo>
                    <a:pt x="814454" y="137306"/>
                  </a:lnTo>
                  <a:lnTo>
                    <a:pt x="870148" y="150764"/>
                  </a:lnTo>
                  <a:lnTo>
                    <a:pt x="967624" y="172219"/>
                  </a:lnTo>
                  <a:lnTo>
                    <a:pt x="1006389" y="181227"/>
                  </a:lnTo>
                  <a:lnTo>
                    <a:pt x="1045571" y="197902"/>
                  </a:lnTo>
                  <a:lnTo>
                    <a:pt x="1081223" y="242378"/>
                  </a:lnTo>
                  <a:lnTo>
                    <a:pt x="1089636" y="283557"/>
                  </a:lnTo>
                  <a:lnTo>
                    <a:pt x="1087963" y="316383"/>
                  </a:lnTo>
                  <a:lnTo>
                    <a:pt x="1085369" y="329786"/>
                  </a:lnTo>
                  <a:lnTo>
                    <a:pt x="1085369" y="391713"/>
                  </a:lnTo>
                  <a:close/>
                </a:path>
              </a:pathLst>
            </a:custGeom>
            <a:solidFill>
              <a:srgbClr val="BE7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018326" y="5878778"/>
              <a:ext cx="744855" cy="2914650"/>
            </a:xfrm>
            <a:custGeom>
              <a:avLst/>
              <a:gdLst/>
              <a:ahLst/>
              <a:cxnLst/>
              <a:rect l="l" t="t" r="r" b="b"/>
              <a:pathLst>
                <a:path w="744855" h="2914650">
                  <a:moveTo>
                    <a:pt x="435486" y="2914095"/>
                  </a:moveTo>
                  <a:lnTo>
                    <a:pt x="317461" y="2892192"/>
                  </a:lnTo>
                  <a:lnTo>
                    <a:pt x="113523" y="2833638"/>
                  </a:lnTo>
                  <a:lnTo>
                    <a:pt x="213483" y="1513891"/>
                  </a:lnTo>
                  <a:lnTo>
                    <a:pt x="73528" y="570888"/>
                  </a:lnTo>
                  <a:lnTo>
                    <a:pt x="18209" y="385114"/>
                  </a:lnTo>
                  <a:lnTo>
                    <a:pt x="0" y="263722"/>
                  </a:lnTo>
                  <a:lnTo>
                    <a:pt x="19106" y="153191"/>
                  </a:lnTo>
                  <a:lnTo>
                    <a:pt x="75736" y="0"/>
                  </a:lnTo>
                  <a:lnTo>
                    <a:pt x="744302" y="21292"/>
                  </a:lnTo>
                  <a:lnTo>
                    <a:pt x="743979" y="41789"/>
                  </a:lnTo>
                  <a:lnTo>
                    <a:pt x="453600" y="41789"/>
                  </a:lnTo>
                  <a:lnTo>
                    <a:pt x="307724" y="292550"/>
                  </a:lnTo>
                  <a:lnTo>
                    <a:pt x="422439" y="1133157"/>
                  </a:lnTo>
                  <a:lnTo>
                    <a:pt x="726795" y="1133157"/>
                  </a:lnTo>
                  <a:lnTo>
                    <a:pt x="720866" y="1509684"/>
                  </a:lnTo>
                  <a:lnTo>
                    <a:pt x="593958" y="2856534"/>
                  </a:lnTo>
                  <a:lnTo>
                    <a:pt x="512638" y="2901494"/>
                  </a:lnTo>
                  <a:lnTo>
                    <a:pt x="435486" y="2914095"/>
                  </a:lnTo>
                  <a:close/>
                </a:path>
                <a:path w="744855" h="2914650">
                  <a:moveTo>
                    <a:pt x="726795" y="1133157"/>
                  </a:moveTo>
                  <a:lnTo>
                    <a:pt x="422439" y="1133157"/>
                  </a:lnTo>
                  <a:lnTo>
                    <a:pt x="435134" y="1131400"/>
                  </a:lnTo>
                  <a:lnTo>
                    <a:pt x="321072" y="295205"/>
                  </a:lnTo>
                  <a:lnTo>
                    <a:pt x="464691" y="48253"/>
                  </a:lnTo>
                  <a:lnTo>
                    <a:pt x="453600" y="41789"/>
                  </a:lnTo>
                  <a:lnTo>
                    <a:pt x="743979" y="41789"/>
                  </a:lnTo>
                  <a:lnTo>
                    <a:pt x="726795" y="11331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186123" y="3945708"/>
              <a:ext cx="588645" cy="1289685"/>
            </a:xfrm>
            <a:custGeom>
              <a:avLst/>
              <a:gdLst/>
              <a:ahLst/>
              <a:cxnLst/>
              <a:rect l="l" t="t" r="r" b="b"/>
              <a:pathLst>
                <a:path w="588644" h="1289685">
                  <a:moveTo>
                    <a:pt x="197667" y="1289530"/>
                  </a:moveTo>
                  <a:lnTo>
                    <a:pt x="126254" y="736085"/>
                  </a:lnTo>
                  <a:lnTo>
                    <a:pt x="106586" y="578856"/>
                  </a:lnTo>
                  <a:lnTo>
                    <a:pt x="0" y="173961"/>
                  </a:lnTo>
                  <a:lnTo>
                    <a:pt x="92327" y="43441"/>
                  </a:lnTo>
                  <a:lnTo>
                    <a:pt x="546075" y="0"/>
                  </a:lnTo>
                  <a:lnTo>
                    <a:pt x="588622" y="117094"/>
                  </a:lnTo>
                  <a:lnTo>
                    <a:pt x="482896" y="417567"/>
                  </a:lnTo>
                  <a:lnTo>
                    <a:pt x="337821" y="901421"/>
                  </a:lnTo>
                  <a:lnTo>
                    <a:pt x="197667" y="12895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57079" y="3101277"/>
              <a:ext cx="4364327" cy="62433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602231" y="-6625667"/>
              <a:ext cx="10621645" cy="9481185"/>
            </a:xfrm>
            <a:custGeom>
              <a:avLst/>
              <a:gdLst/>
              <a:ahLst/>
              <a:cxnLst/>
              <a:rect l="l" t="t" r="r" b="b"/>
              <a:pathLst>
                <a:path w="10621644" h="9481185">
                  <a:moveTo>
                    <a:pt x="3132772" y="7755839"/>
                  </a:moveTo>
                  <a:lnTo>
                    <a:pt x="3123387" y="7737170"/>
                  </a:lnTo>
                  <a:lnTo>
                    <a:pt x="1571586" y="8532012"/>
                  </a:lnTo>
                  <a:lnTo>
                    <a:pt x="874242" y="6934060"/>
                  </a:lnTo>
                  <a:lnTo>
                    <a:pt x="855141" y="6942544"/>
                  </a:lnTo>
                  <a:lnTo>
                    <a:pt x="1552689" y="8542058"/>
                  </a:lnTo>
                  <a:lnTo>
                    <a:pt x="0" y="9337319"/>
                  </a:lnTo>
                  <a:lnTo>
                    <a:pt x="9372" y="9356001"/>
                  </a:lnTo>
                  <a:lnTo>
                    <a:pt x="1561185" y="8561146"/>
                  </a:lnTo>
                  <a:lnTo>
                    <a:pt x="1962531" y="9480817"/>
                  </a:lnTo>
                  <a:lnTo>
                    <a:pt x="1985530" y="9480817"/>
                  </a:lnTo>
                  <a:lnTo>
                    <a:pt x="1588757" y="8571001"/>
                  </a:lnTo>
                  <a:lnTo>
                    <a:pt x="1580083" y="8551113"/>
                  </a:lnTo>
                  <a:lnTo>
                    <a:pt x="1598561" y="8541652"/>
                  </a:lnTo>
                  <a:lnTo>
                    <a:pt x="3132772" y="7755839"/>
                  </a:lnTo>
                  <a:close/>
                </a:path>
                <a:path w="10621644" h="9481185">
                  <a:moveTo>
                    <a:pt x="10621099" y="247446"/>
                  </a:moveTo>
                  <a:lnTo>
                    <a:pt x="10616349" y="198818"/>
                  </a:lnTo>
                  <a:lnTo>
                    <a:pt x="10606265" y="165531"/>
                  </a:lnTo>
                  <a:lnTo>
                    <a:pt x="10606265" y="247446"/>
                  </a:lnTo>
                  <a:lnTo>
                    <a:pt x="10601782" y="293179"/>
                  </a:lnTo>
                  <a:lnTo>
                    <a:pt x="10588650" y="336511"/>
                  </a:lnTo>
                  <a:lnTo>
                    <a:pt x="10567289" y="376428"/>
                  </a:lnTo>
                  <a:lnTo>
                    <a:pt x="10538117" y="411924"/>
                  </a:lnTo>
                  <a:lnTo>
                    <a:pt x="10502633" y="441096"/>
                  </a:lnTo>
                  <a:lnTo>
                    <a:pt x="10462704" y="462457"/>
                  </a:lnTo>
                  <a:lnTo>
                    <a:pt x="10419372" y="475589"/>
                  </a:lnTo>
                  <a:lnTo>
                    <a:pt x="10373639" y="480060"/>
                  </a:lnTo>
                  <a:lnTo>
                    <a:pt x="10327919" y="475589"/>
                  </a:lnTo>
                  <a:lnTo>
                    <a:pt x="10284587" y="462457"/>
                  </a:lnTo>
                  <a:lnTo>
                    <a:pt x="10244658" y="441096"/>
                  </a:lnTo>
                  <a:lnTo>
                    <a:pt x="10209174" y="411924"/>
                  </a:lnTo>
                  <a:lnTo>
                    <a:pt x="10180002" y="376428"/>
                  </a:lnTo>
                  <a:lnTo>
                    <a:pt x="10158628" y="336511"/>
                  </a:lnTo>
                  <a:lnTo>
                    <a:pt x="10145497" y="293179"/>
                  </a:lnTo>
                  <a:lnTo>
                    <a:pt x="10141026" y="247446"/>
                  </a:lnTo>
                  <a:lnTo>
                    <a:pt x="10145497" y="201714"/>
                  </a:lnTo>
                  <a:lnTo>
                    <a:pt x="10158628" y="158381"/>
                  </a:lnTo>
                  <a:lnTo>
                    <a:pt x="10180002" y="118465"/>
                  </a:lnTo>
                  <a:lnTo>
                    <a:pt x="10209174" y="82969"/>
                  </a:lnTo>
                  <a:lnTo>
                    <a:pt x="10244658" y="53797"/>
                  </a:lnTo>
                  <a:lnTo>
                    <a:pt x="10284587" y="32435"/>
                  </a:lnTo>
                  <a:lnTo>
                    <a:pt x="10327919" y="19304"/>
                  </a:lnTo>
                  <a:lnTo>
                    <a:pt x="10373639" y="14833"/>
                  </a:lnTo>
                  <a:lnTo>
                    <a:pt x="10419372" y="19304"/>
                  </a:lnTo>
                  <a:lnTo>
                    <a:pt x="10462704" y="32435"/>
                  </a:lnTo>
                  <a:lnTo>
                    <a:pt x="10502633" y="53797"/>
                  </a:lnTo>
                  <a:lnTo>
                    <a:pt x="10538117" y="82969"/>
                  </a:lnTo>
                  <a:lnTo>
                    <a:pt x="10567289" y="118465"/>
                  </a:lnTo>
                  <a:lnTo>
                    <a:pt x="10588650" y="158381"/>
                  </a:lnTo>
                  <a:lnTo>
                    <a:pt x="10601782" y="201714"/>
                  </a:lnTo>
                  <a:lnTo>
                    <a:pt x="10606265" y="247446"/>
                  </a:lnTo>
                  <a:lnTo>
                    <a:pt x="10606265" y="165531"/>
                  </a:lnTo>
                  <a:lnTo>
                    <a:pt x="10579659" y="110274"/>
                  </a:lnTo>
                  <a:lnTo>
                    <a:pt x="10548607" y="72491"/>
                  </a:lnTo>
                  <a:lnTo>
                    <a:pt x="10510863" y="41427"/>
                  </a:lnTo>
                  <a:lnTo>
                    <a:pt x="10468394" y="18694"/>
                  </a:lnTo>
                  <a:lnTo>
                    <a:pt x="10455605" y="14833"/>
                  </a:lnTo>
                  <a:lnTo>
                    <a:pt x="10422293" y="4749"/>
                  </a:lnTo>
                  <a:lnTo>
                    <a:pt x="10373639" y="0"/>
                  </a:lnTo>
                  <a:lnTo>
                    <a:pt x="10324998" y="4749"/>
                  </a:lnTo>
                  <a:lnTo>
                    <a:pt x="10278897" y="18694"/>
                  </a:lnTo>
                  <a:lnTo>
                    <a:pt x="10236429" y="41427"/>
                  </a:lnTo>
                  <a:lnTo>
                    <a:pt x="10198684" y="72491"/>
                  </a:lnTo>
                  <a:lnTo>
                    <a:pt x="10167620" y="110236"/>
                  </a:lnTo>
                  <a:lnTo>
                    <a:pt x="10144900" y="152704"/>
                  </a:lnTo>
                  <a:lnTo>
                    <a:pt x="10130942" y="198805"/>
                  </a:lnTo>
                  <a:lnTo>
                    <a:pt x="10126193" y="247446"/>
                  </a:lnTo>
                  <a:lnTo>
                    <a:pt x="10130942" y="296087"/>
                  </a:lnTo>
                  <a:lnTo>
                    <a:pt x="10144900" y="342188"/>
                  </a:lnTo>
                  <a:lnTo>
                    <a:pt x="10167620" y="384670"/>
                  </a:lnTo>
                  <a:lnTo>
                    <a:pt x="10198684" y="422402"/>
                  </a:lnTo>
                  <a:lnTo>
                    <a:pt x="10236429" y="453466"/>
                  </a:lnTo>
                  <a:lnTo>
                    <a:pt x="10278897" y="476199"/>
                  </a:lnTo>
                  <a:lnTo>
                    <a:pt x="10324998" y="490156"/>
                  </a:lnTo>
                  <a:lnTo>
                    <a:pt x="10373639" y="494893"/>
                  </a:lnTo>
                  <a:lnTo>
                    <a:pt x="10422293" y="490156"/>
                  </a:lnTo>
                  <a:lnTo>
                    <a:pt x="10455605" y="480060"/>
                  </a:lnTo>
                  <a:lnTo>
                    <a:pt x="10468394" y="476199"/>
                  </a:lnTo>
                  <a:lnTo>
                    <a:pt x="10510863" y="453466"/>
                  </a:lnTo>
                  <a:lnTo>
                    <a:pt x="10548607" y="422402"/>
                  </a:lnTo>
                  <a:lnTo>
                    <a:pt x="10579659" y="384670"/>
                  </a:lnTo>
                  <a:lnTo>
                    <a:pt x="10602392" y="342188"/>
                  </a:lnTo>
                  <a:lnTo>
                    <a:pt x="10616349" y="296087"/>
                  </a:lnTo>
                  <a:lnTo>
                    <a:pt x="10621099" y="247446"/>
                  </a:lnTo>
                  <a:close/>
                </a:path>
              </a:pathLst>
            </a:custGeom>
            <a:solidFill>
              <a:srgbClr val="FABE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800623"/>
            <a:ext cx="4800600" cy="972702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85"/>
              </a:spcBef>
            </a:pPr>
            <a:r>
              <a:rPr lang="en-US" sz="6000" b="1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Preparation</a:t>
            </a:r>
            <a:r>
              <a:rPr lang="en-US" sz="3200" dirty="0">
                <a:latin typeface="Arial"/>
                <a:cs typeface="Arial"/>
              </a:rPr>
              <a:t>: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5906" y="245570"/>
            <a:ext cx="23818359" cy="9795860"/>
            <a:chOff x="1392449" y="-206415"/>
            <a:chExt cx="23818359" cy="9795860"/>
          </a:xfrm>
        </p:grpSpPr>
        <p:sp>
          <p:nvSpPr>
            <p:cNvPr id="5" name="object 5"/>
            <p:cNvSpPr/>
            <p:nvPr/>
          </p:nvSpPr>
          <p:spPr>
            <a:xfrm>
              <a:off x="1392449" y="1764959"/>
              <a:ext cx="14453242" cy="7269434"/>
            </a:xfrm>
            <a:custGeom>
              <a:avLst/>
              <a:gdLst/>
              <a:ahLst/>
              <a:cxnLst/>
              <a:rect l="l" t="t" r="r" b="b"/>
              <a:pathLst>
                <a:path w="9829800" h="8202295">
                  <a:moveTo>
                    <a:pt x="9829546" y="4551553"/>
                  </a:moveTo>
                  <a:lnTo>
                    <a:pt x="9823793" y="4501870"/>
                  </a:lnTo>
                  <a:lnTo>
                    <a:pt x="9807423" y="4456227"/>
                  </a:lnTo>
                  <a:lnTo>
                    <a:pt x="9781756" y="4415917"/>
                  </a:lnTo>
                  <a:lnTo>
                    <a:pt x="9748101" y="4382287"/>
                  </a:lnTo>
                  <a:lnTo>
                    <a:pt x="9707778" y="4356620"/>
                  </a:lnTo>
                  <a:lnTo>
                    <a:pt x="9662109" y="4340263"/>
                  </a:lnTo>
                  <a:lnTo>
                    <a:pt x="9612401" y="4334522"/>
                  </a:lnTo>
                  <a:lnTo>
                    <a:pt x="217131" y="4334522"/>
                  </a:lnTo>
                  <a:lnTo>
                    <a:pt x="167436" y="4340263"/>
                  </a:lnTo>
                  <a:lnTo>
                    <a:pt x="121767" y="4356620"/>
                  </a:lnTo>
                  <a:lnTo>
                    <a:pt x="81445" y="4382287"/>
                  </a:lnTo>
                  <a:lnTo>
                    <a:pt x="47790" y="4415917"/>
                  </a:lnTo>
                  <a:lnTo>
                    <a:pt x="22110" y="4456227"/>
                  </a:lnTo>
                  <a:lnTo>
                    <a:pt x="5753" y="4501870"/>
                  </a:lnTo>
                  <a:lnTo>
                    <a:pt x="0" y="4551553"/>
                  </a:lnTo>
                  <a:lnTo>
                    <a:pt x="0" y="7984642"/>
                  </a:lnTo>
                  <a:lnTo>
                    <a:pt x="5753" y="8034312"/>
                  </a:lnTo>
                  <a:lnTo>
                    <a:pt x="22110" y="8079968"/>
                  </a:lnTo>
                  <a:lnTo>
                    <a:pt x="47790" y="8120266"/>
                  </a:lnTo>
                  <a:lnTo>
                    <a:pt x="81445" y="8153908"/>
                  </a:lnTo>
                  <a:lnTo>
                    <a:pt x="121767" y="8179562"/>
                  </a:lnTo>
                  <a:lnTo>
                    <a:pt x="167436" y="8195919"/>
                  </a:lnTo>
                  <a:lnTo>
                    <a:pt x="217131" y="8201673"/>
                  </a:lnTo>
                  <a:lnTo>
                    <a:pt x="9612401" y="8201673"/>
                  </a:lnTo>
                  <a:lnTo>
                    <a:pt x="9662109" y="8195919"/>
                  </a:lnTo>
                  <a:lnTo>
                    <a:pt x="9707778" y="8179562"/>
                  </a:lnTo>
                  <a:lnTo>
                    <a:pt x="9748101" y="8153908"/>
                  </a:lnTo>
                  <a:lnTo>
                    <a:pt x="9781756" y="8120266"/>
                  </a:lnTo>
                  <a:lnTo>
                    <a:pt x="9807423" y="8079968"/>
                  </a:lnTo>
                  <a:lnTo>
                    <a:pt x="9823793" y="8034312"/>
                  </a:lnTo>
                  <a:lnTo>
                    <a:pt x="9829546" y="7984642"/>
                  </a:lnTo>
                  <a:lnTo>
                    <a:pt x="9829546" y="4551553"/>
                  </a:lnTo>
                  <a:close/>
                </a:path>
                <a:path w="9829800" h="8202295">
                  <a:moveTo>
                    <a:pt x="9829546" y="217017"/>
                  </a:moveTo>
                  <a:lnTo>
                    <a:pt x="9823793" y="167347"/>
                  </a:lnTo>
                  <a:lnTo>
                    <a:pt x="9807423" y="121704"/>
                  </a:lnTo>
                  <a:lnTo>
                    <a:pt x="9781756" y="81394"/>
                  </a:lnTo>
                  <a:lnTo>
                    <a:pt x="9748101" y="47764"/>
                  </a:lnTo>
                  <a:lnTo>
                    <a:pt x="9707778" y="22098"/>
                  </a:lnTo>
                  <a:lnTo>
                    <a:pt x="9662109" y="5740"/>
                  </a:lnTo>
                  <a:lnTo>
                    <a:pt x="9612401" y="0"/>
                  </a:lnTo>
                  <a:lnTo>
                    <a:pt x="217131" y="0"/>
                  </a:lnTo>
                  <a:lnTo>
                    <a:pt x="167436" y="5740"/>
                  </a:lnTo>
                  <a:lnTo>
                    <a:pt x="121767" y="22098"/>
                  </a:lnTo>
                  <a:lnTo>
                    <a:pt x="81445" y="47764"/>
                  </a:lnTo>
                  <a:lnTo>
                    <a:pt x="47790" y="81394"/>
                  </a:lnTo>
                  <a:lnTo>
                    <a:pt x="22110" y="121704"/>
                  </a:lnTo>
                  <a:lnTo>
                    <a:pt x="5753" y="167347"/>
                  </a:lnTo>
                  <a:lnTo>
                    <a:pt x="0" y="217017"/>
                  </a:lnTo>
                  <a:lnTo>
                    <a:pt x="0" y="3650119"/>
                  </a:lnTo>
                  <a:lnTo>
                    <a:pt x="5753" y="3699789"/>
                  </a:lnTo>
                  <a:lnTo>
                    <a:pt x="22110" y="3745433"/>
                  </a:lnTo>
                  <a:lnTo>
                    <a:pt x="47790" y="3785743"/>
                  </a:lnTo>
                  <a:lnTo>
                    <a:pt x="81445" y="3819372"/>
                  </a:lnTo>
                  <a:lnTo>
                    <a:pt x="121767" y="3845039"/>
                  </a:lnTo>
                  <a:lnTo>
                    <a:pt x="167436" y="3861397"/>
                  </a:lnTo>
                  <a:lnTo>
                    <a:pt x="217131" y="3867137"/>
                  </a:lnTo>
                  <a:lnTo>
                    <a:pt x="9612401" y="3867137"/>
                  </a:lnTo>
                  <a:lnTo>
                    <a:pt x="9662109" y="3861397"/>
                  </a:lnTo>
                  <a:lnTo>
                    <a:pt x="9707778" y="3845039"/>
                  </a:lnTo>
                  <a:lnTo>
                    <a:pt x="9748101" y="3819372"/>
                  </a:lnTo>
                  <a:lnTo>
                    <a:pt x="9781756" y="3785743"/>
                  </a:lnTo>
                  <a:lnTo>
                    <a:pt x="9807423" y="3745433"/>
                  </a:lnTo>
                  <a:lnTo>
                    <a:pt x="9823793" y="3699789"/>
                  </a:lnTo>
                  <a:lnTo>
                    <a:pt x="9829546" y="3650119"/>
                  </a:lnTo>
                  <a:lnTo>
                    <a:pt x="9829546" y="2170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en-US" sz="32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32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3200" b="1" dirty="0">
                  <a:latin typeface="Cambria" panose="02040503050406030204" pitchFamily="18" charset="0"/>
                  <a:ea typeface="Cambria" panose="02040503050406030204" pitchFamily="18" charset="0"/>
                </a:rPr>
                <a:t>Start looking for different options and don’t stick to one. 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3200" b="1" dirty="0">
                  <a:latin typeface="Cambria" panose="02040503050406030204" pitchFamily="18" charset="0"/>
                  <a:ea typeface="Cambria" panose="02040503050406030204" pitchFamily="18" charset="0"/>
                </a:rPr>
                <a:t>Try to Explore more about design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3200" b="1" dirty="0">
                  <a:latin typeface="Cambria" panose="02040503050406030204" pitchFamily="18" charset="0"/>
                  <a:ea typeface="Cambria" panose="02040503050406030204" pitchFamily="18" charset="0"/>
                </a:rPr>
                <a:t>Discuss with people and get their feedback</a:t>
              </a:r>
            </a:p>
            <a:p>
              <a:endParaRPr lang="en-US" sz="32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32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32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32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32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r>
                <a:rPr lang="en-US" sz="3200" b="1" dirty="0">
                  <a:latin typeface="Cambria" panose="02040503050406030204" pitchFamily="18" charset="0"/>
                  <a:ea typeface="Cambria" panose="02040503050406030204" pitchFamily="18" charset="0"/>
                </a:rPr>
                <a:t>Finally, over time, you will get ideas to note down and work accordingly,</a:t>
              </a:r>
            </a:p>
            <a:p>
              <a:r>
                <a:rPr lang="en-US" sz="3200" b="1" dirty="0">
                  <a:latin typeface="Cambria" panose="02040503050406030204" pitchFamily="18" charset="0"/>
                  <a:ea typeface="Cambria" panose="02040503050406030204" pitchFamily="18" charset="0"/>
                </a:rPr>
                <a:t>for further designing. </a:t>
              </a:r>
            </a:p>
            <a:p>
              <a:endParaRPr lang="en-US" sz="24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4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4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4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4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4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4145298" y="8619821"/>
              <a:ext cx="443865" cy="282575"/>
            </a:xfrm>
            <a:custGeom>
              <a:avLst/>
              <a:gdLst/>
              <a:ahLst/>
              <a:cxnLst/>
              <a:rect l="l" t="t" r="r" b="b"/>
              <a:pathLst>
                <a:path w="443865" h="282575">
                  <a:moveTo>
                    <a:pt x="443551" y="282442"/>
                  </a:moveTo>
                  <a:lnTo>
                    <a:pt x="0" y="165848"/>
                  </a:lnTo>
                  <a:lnTo>
                    <a:pt x="12594" y="43841"/>
                  </a:lnTo>
                  <a:lnTo>
                    <a:pt x="427895" y="0"/>
                  </a:lnTo>
                  <a:lnTo>
                    <a:pt x="428682" y="14186"/>
                  </a:lnTo>
                  <a:lnTo>
                    <a:pt x="415852" y="14186"/>
                  </a:lnTo>
                  <a:lnTo>
                    <a:pt x="24287" y="55513"/>
                  </a:lnTo>
                  <a:lnTo>
                    <a:pt x="13899" y="156228"/>
                  </a:lnTo>
                  <a:lnTo>
                    <a:pt x="429752" y="265550"/>
                  </a:lnTo>
                  <a:lnTo>
                    <a:pt x="442615" y="265550"/>
                  </a:lnTo>
                  <a:lnTo>
                    <a:pt x="443551" y="282442"/>
                  </a:lnTo>
                  <a:close/>
                </a:path>
                <a:path w="443865" h="282575">
                  <a:moveTo>
                    <a:pt x="442615" y="265550"/>
                  </a:moveTo>
                  <a:lnTo>
                    <a:pt x="429752" y="265550"/>
                  </a:lnTo>
                  <a:lnTo>
                    <a:pt x="415852" y="14186"/>
                  </a:lnTo>
                  <a:lnTo>
                    <a:pt x="428682" y="14186"/>
                  </a:lnTo>
                  <a:lnTo>
                    <a:pt x="442615" y="265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71052" y="5483113"/>
              <a:ext cx="1089660" cy="391795"/>
            </a:xfrm>
            <a:custGeom>
              <a:avLst/>
              <a:gdLst/>
              <a:ahLst/>
              <a:cxnLst/>
              <a:rect l="l" t="t" r="r" b="b"/>
              <a:pathLst>
                <a:path w="1089659" h="391795">
                  <a:moveTo>
                    <a:pt x="1085369" y="391713"/>
                  </a:moveTo>
                  <a:lnTo>
                    <a:pt x="542660" y="384299"/>
                  </a:lnTo>
                  <a:lnTo>
                    <a:pt x="502753" y="360265"/>
                  </a:lnTo>
                  <a:lnTo>
                    <a:pt x="460997" y="340582"/>
                  </a:lnTo>
                  <a:lnTo>
                    <a:pt x="413755" y="329129"/>
                  </a:lnTo>
                  <a:lnTo>
                    <a:pt x="357392" y="329786"/>
                  </a:lnTo>
                  <a:lnTo>
                    <a:pt x="310437" y="338832"/>
                  </a:lnTo>
                  <a:lnTo>
                    <a:pt x="279234" y="351477"/>
                  </a:lnTo>
                  <a:lnTo>
                    <a:pt x="261165" y="367280"/>
                  </a:lnTo>
                  <a:lnTo>
                    <a:pt x="253616" y="385800"/>
                  </a:lnTo>
                  <a:lnTo>
                    <a:pt x="3111" y="383991"/>
                  </a:lnTo>
                  <a:lnTo>
                    <a:pt x="0" y="249311"/>
                  </a:lnTo>
                  <a:lnTo>
                    <a:pt x="1338" y="199499"/>
                  </a:lnTo>
                  <a:lnTo>
                    <a:pt x="6793" y="154075"/>
                  </a:lnTo>
                  <a:lnTo>
                    <a:pt x="15024" y="113819"/>
                  </a:lnTo>
                  <a:lnTo>
                    <a:pt x="25944" y="75305"/>
                  </a:lnTo>
                  <a:lnTo>
                    <a:pt x="42541" y="31869"/>
                  </a:lnTo>
                  <a:lnTo>
                    <a:pt x="49579" y="17033"/>
                  </a:lnTo>
                  <a:lnTo>
                    <a:pt x="434218" y="82064"/>
                  </a:lnTo>
                  <a:lnTo>
                    <a:pt x="431232" y="51378"/>
                  </a:lnTo>
                  <a:lnTo>
                    <a:pt x="450061" y="14916"/>
                  </a:lnTo>
                  <a:lnTo>
                    <a:pt x="485579" y="769"/>
                  </a:lnTo>
                  <a:lnTo>
                    <a:pt x="494586" y="0"/>
                  </a:lnTo>
                  <a:lnTo>
                    <a:pt x="522190" y="19682"/>
                  </a:lnTo>
                  <a:lnTo>
                    <a:pt x="551436" y="37809"/>
                  </a:lnTo>
                  <a:lnTo>
                    <a:pt x="613667" y="69635"/>
                  </a:lnTo>
                  <a:lnTo>
                    <a:pt x="684316" y="98125"/>
                  </a:lnTo>
                  <a:lnTo>
                    <a:pt x="756131" y="121352"/>
                  </a:lnTo>
                  <a:lnTo>
                    <a:pt x="814454" y="137306"/>
                  </a:lnTo>
                  <a:lnTo>
                    <a:pt x="870148" y="150764"/>
                  </a:lnTo>
                  <a:lnTo>
                    <a:pt x="967624" y="172219"/>
                  </a:lnTo>
                  <a:lnTo>
                    <a:pt x="1006389" y="181227"/>
                  </a:lnTo>
                  <a:lnTo>
                    <a:pt x="1045571" y="197902"/>
                  </a:lnTo>
                  <a:lnTo>
                    <a:pt x="1081223" y="242378"/>
                  </a:lnTo>
                  <a:lnTo>
                    <a:pt x="1089636" y="283557"/>
                  </a:lnTo>
                  <a:lnTo>
                    <a:pt x="1087963" y="316383"/>
                  </a:lnTo>
                  <a:lnTo>
                    <a:pt x="1085369" y="329786"/>
                  </a:lnTo>
                  <a:lnTo>
                    <a:pt x="1085369" y="391713"/>
                  </a:lnTo>
                  <a:close/>
                </a:path>
              </a:pathLst>
            </a:custGeom>
            <a:solidFill>
              <a:srgbClr val="BE7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71052" y="2586799"/>
              <a:ext cx="744855" cy="2914650"/>
            </a:xfrm>
            <a:custGeom>
              <a:avLst/>
              <a:gdLst/>
              <a:ahLst/>
              <a:cxnLst/>
              <a:rect l="l" t="t" r="r" b="b"/>
              <a:pathLst>
                <a:path w="744855" h="2914650">
                  <a:moveTo>
                    <a:pt x="435486" y="2914095"/>
                  </a:moveTo>
                  <a:lnTo>
                    <a:pt x="317461" y="2892192"/>
                  </a:lnTo>
                  <a:lnTo>
                    <a:pt x="113523" y="2833638"/>
                  </a:lnTo>
                  <a:lnTo>
                    <a:pt x="213483" y="1513891"/>
                  </a:lnTo>
                  <a:lnTo>
                    <a:pt x="73528" y="570888"/>
                  </a:lnTo>
                  <a:lnTo>
                    <a:pt x="18209" y="385114"/>
                  </a:lnTo>
                  <a:lnTo>
                    <a:pt x="0" y="263722"/>
                  </a:lnTo>
                  <a:lnTo>
                    <a:pt x="19106" y="153191"/>
                  </a:lnTo>
                  <a:lnTo>
                    <a:pt x="75736" y="0"/>
                  </a:lnTo>
                  <a:lnTo>
                    <a:pt x="744302" y="21292"/>
                  </a:lnTo>
                  <a:lnTo>
                    <a:pt x="743979" y="41789"/>
                  </a:lnTo>
                  <a:lnTo>
                    <a:pt x="453600" y="41789"/>
                  </a:lnTo>
                  <a:lnTo>
                    <a:pt x="307724" y="292550"/>
                  </a:lnTo>
                  <a:lnTo>
                    <a:pt x="422439" y="1133157"/>
                  </a:lnTo>
                  <a:lnTo>
                    <a:pt x="726795" y="1133157"/>
                  </a:lnTo>
                  <a:lnTo>
                    <a:pt x="720866" y="1509684"/>
                  </a:lnTo>
                  <a:lnTo>
                    <a:pt x="593958" y="2856534"/>
                  </a:lnTo>
                  <a:lnTo>
                    <a:pt x="512638" y="2901494"/>
                  </a:lnTo>
                  <a:lnTo>
                    <a:pt x="435486" y="2914095"/>
                  </a:lnTo>
                  <a:close/>
                </a:path>
                <a:path w="744855" h="2914650">
                  <a:moveTo>
                    <a:pt x="726795" y="1133157"/>
                  </a:moveTo>
                  <a:lnTo>
                    <a:pt x="422439" y="1133157"/>
                  </a:lnTo>
                  <a:lnTo>
                    <a:pt x="435134" y="1131400"/>
                  </a:lnTo>
                  <a:lnTo>
                    <a:pt x="321072" y="295205"/>
                  </a:lnTo>
                  <a:lnTo>
                    <a:pt x="464691" y="48253"/>
                  </a:lnTo>
                  <a:lnTo>
                    <a:pt x="453600" y="41789"/>
                  </a:lnTo>
                  <a:lnTo>
                    <a:pt x="743979" y="41789"/>
                  </a:lnTo>
                  <a:lnTo>
                    <a:pt x="726795" y="11331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6186123" y="3945708"/>
              <a:ext cx="588645" cy="1289685"/>
            </a:xfrm>
            <a:custGeom>
              <a:avLst/>
              <a:gdLst/>
              <a:ahLst/>
              <a:cxnLst/>
              <a:rect l="l" t="t" r="r" b="b"/>
              <a:pathLst>
                <a:path w="588644" h="1289685">
                  <a:moveTo>
                    <a:pt x="197667" y="1289530"/>
                  </a:moveTo>
                  <a:lnTo>
                    <a:pt x="126254" y="736085"/>
                  </a:lnTo>
                  <a:lnTo>
                    <a:pt x="106586" y="578856"/>
                  </a:lnTo>
                  <a:lnTo>
                    <a:pt x="0" y="173961"/>
                  </a:lnTo>
                  <a:lnTo>
                    <a:pt x="92327" y="43441"/>
                  </a:lnTo>
                  <a:lnTo>
                    <a:pt x="546075" y="0"/>
                  </a:lnTo>
                  <a:lnTo>
                    <a:pt x="588622" y="117094"/>
                  </a:lnTo>
                  <a:lnTo>
                    <a:pt x="482896" y="417567"/>
                  </a:lnTo>
                  <a:lnTo>
                    <a:pt x="337821" y="901421"/>
                  </a:lnTo>
                  <a:lnTo>
                    <a:pt x="197667" y="12895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955943" y="-206415"/>
              <a:ext cx="4364327" cy="62433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4589163" y="108260"/>
              <a:ext cx="10621645" cy="9481185"/>
            </a:xfrm>
            <a:custGeom>
              <a:avLst/>
              <a:gdLst/>
              <a:ahLst/>
              <a:cxnLst/>
              <a:rect l="l" t="t" r="r" b="b"/>
              <a:pathLst>
                <a:path w="10621644" h="9481185">
                  <a:moveTo>
                    <a:pt x="3132772" y="7755839"/>
                  </a:moveTo>
                  <a:lnTo>
                    <a:pt x="3123387" y="7737170"/>
                  </a:lnTo>
                  <a:lnTo>
                    <a:pt x="1571586" y="8532012"/>
                  </a:lnTo>
                  <a:lnTo>
                    <a:pt x="874242" y="6934060"/>
                  </a:lnTo>
                  <a:lnTo>
                    <a:pt x="855141" y="6942544"/>
                  </a:lnTo>
                  <a:lnTo>
                    <a:pt x="1552689" y="8542058"/>
                  </a:lnTo>
                  <a:lnTo>
                    <a:pt x="0" y="9337319"/>
                  </a:lnTo>
                  <a:lnTo>
                    <a:pt x="9372" y="9356001"/>
                  </a:lnTo>
                  <a:lnTo>
                    <a:pt x="1561185" y="8561146"/>
                  </a:lnTo>
                  <a:lnTo>
                    <a:pt x="1962531" y="9480817"/>
                  </a:lnTo>
                  <a:lnTo>
                    <a:pt x="1985530" y="9480817"/>
                  </a:lnTo>
                  <a:lnTo>
                    <a:pt x="1588757" y="8571001"/>
                  </a:lnTo>
                  <a:lnTo>
                    <a:pt x="1580083" y="8551113"/>
                  </a:lnTo>
                  <a:lnTo>
                    <a:pt x="1598561" y="8541652"/>
                  </a:lnTo>
                  <a:lnTo>
                    <a:pt x="3132772" y="7755839"/>
                  </a:lnTo>
                  <a:close/>
                </a:path>
                <a:path w="10621644" h="9481185">
                  <a:moveTo>
                    <a:pt x="10621099" y="247446"/>
                  </a:moveTo>
                  <a:lnTo>
                    <a:pt x="10616349" y="198818"/>
                  </a:lnTo>
                  <a:lnTo>
                    <a:pt x="10606265" y="165531"/>
                  </a:lnTo>
                  <a:lnTo>
                    <a:pt x="10606265" y="247446"/>
                  </a:lnTo>
                  <a:lnTo>
                    <a:pt x="10601782" y="293179"/>
                  </a:lnTo>
                  <a:lnTo>
                    <a:pt x="10588650" y="336511"/>
                  </a:lnTo>
                  <a:lnTo>
                    <a:pt x="10567289" y="376428"/>
                  </a:lnTo>
                  <a:lnTo>
                    <a:pt x="10538117" y="411924"/>
                  </a:lnTo>
                  <a:lnTo>
                    <a:pt x="10502633" y="441096"/>
                  </a:lnTo>
                  <a:lnTo>
                    <a:pt x="10462704" y="462457"/>
                  </a:lnTo>
                  <a:lnTo>
                    <a:pt x="10419372" y="475589"/>
                  </a:lnTo>
                  <a:lnTo>
                    <a:pt x="10373639" y="480060"/>
                  </a:lnTo>
                  <a:lnTo>
                    <a:pt x="10327919" y="475589"/>
                  </a:lnTo>
                  <a:lnTo>
                    <a:pt x="10284587" y="462457"/>
                  </a:lnTo>
                  <a:lnTo>
                    <a:pt x="10244658" y="441096"/>
                  </a:lnTo>
                  <a:lnTo>
                    <a:pt x="10209174" y="411924"/>
                  </a:lnTo>
                  <a:lnTo>
                    <a:pt x="10180002" y="376428"/>
                  </a:lnTo>
                  <a:lnTo>
                    <a:pt x="10158628" y="336511"/>
                  </a:lnTo>
                  <a:lnTo>
                    <a:pt x="10145497" y="293179"/>
                  </a:lnTo>
                  <a:lnTo>
                    <a:pt x="10141026" y="247446"/>
                  </a:lnTo>
                  <a:lnTo>
                    <a:pt x="10145497" y="201714"/>
                  </a:lnTo>
                  <a:lnTo>
                    <a:pt x="10158628" y="158381"/>
                  </a:lnTo>
                  <a:lnTo>
                    <a:pt x="10180002" y="118465"/>
                  </a:lnTo>
                  <a:lnTo>
                    <a:pt x="10209174" y="82969"/>
                  </a:lnTo>
                  <a:lnTo>
                    <a:pt x="10244658" y="53797"/>
                  </a:lnTo>
                  <a:lnTo>
                    <a:pt x="10284587" y="32435"/>
                  </a:lnTo>
                  <a:lnTo>
                    <a:pt x="10327919" y="19304"/>
                  </a:lnTo>
                  <a:lnTo>
                    <a:pt x="10373639" y="14833"/>
                  </a:lnTo>
                  <a:lnTo>
                    <a:pt x="10419372" y="19304"/>
                  </a:lnTo>
                  <a:lnTo>
                    <a:pt x="10462704" y="32435"/>
                  </a:lnTo>
                  <a:lnTo>
                    <a:pt x="10502633" y="53797"/>
                  </a:lnTo>
                  <a:lnTo>
                    <a:pt x="10538117" y="82969"/>
                  </a:lnTo>
                  <a:lnTo>
                    <a:pt x="10567289" y="118465"/>
                  </a:lnTo>
                  <a:lnTo>
                    <a:pt x="10588650" y="158381"/>
                  </a:lnTo>
                  <a:lnTo>
                    <a:pt x="10601782" y="201714"/>
                  </a:lnTo>
                  <a:lnTo>
                    <a:pt x="10606265" y="247446"/>
                  </a:lnTo>
                  <a:lnTo>
                    <a:pt x="10606265" y="165531"/>
                  </a:lnTo>
                  <a:lnTo>
                    <a:pt x="10579659" y="110274"/>
                  </a:lnTo>
                  <a:lnTo>
                    <a:pt x="10548607" y="72491"/>
                  </a:lnTo>
                  <a:lnTo>
                    <a:pt x="10510863" y="41427"/>
                  </a:lnTo>
                  <a:lnTo>
                    <a:pt x="10468394" y="18694"/>
                  </a:lnTo>
                  <a:lnTo>
                    <a:pt x="10455605" y="14833"/>
                  </a:lnTo>
                  <a:lnTo>
                    <a:pt x="10422293" y="4749"/>
                  </a:lnTo>
                  <a:lnTo>
                    <a:pt x="10373639" y="0"/>
                  </a:lnTo>
                  <a:lnTo>
                    <a:pt x="10324998" y="4749"/>
                  </a:lnTo>
                  <a:lnTo>
                    <a:pt x="10278897" y="18694"/>
                  </a:lnTo>
                  <a:lnTo>
                    <a:pt x="10236429" y="41427"/>
                  </a:lnTo>
                  <a:lnTo>
                    <a:pt x="10198684" y="72491"/>
                  </a:lnTo>
                  <a:lnTo>
                    <a:pt x="10167620" y="110236"/>
                  </a:lnTo>
                  <a:lnTo>
                    <a:pt x="10144900" y="152704"/>
                  </a:lnTo>
                  <a:lnTo>
                    <a:pt x="10130942" y="198805"/>
                  </a:lnTo>
                  <a:lnTo>
                    <a:pt x="10126193" y="247446"/>
                  </a:lnTo>
                  <a:lnTo>
                    <a:pt x="10130942" y="296087"/>
                  </a:lnTo>
                  <a:lnTo>
                    <a:pt x="10144900" y="342188"/>
                  </a:lnTo>
                  <a:lnTo>
                    <a:pt x="10167620" y="384670"/>
                  </a:lnTo>
                  <a:lnTo>
                    <a:pt x="10198684" y="422402"/>
                  </a:lnTo>
                  <a:lnTo>
                    <a:pt x="10236429" y="453466"/>
                  </a:lnTo>
                  <a:lnTo>
                    <a:pt x="10278897" y="476199"/>
                  </a:lnTo>
                  <a:lnTo>
                    <a:pt x="10324998" y="490156"/>
                  </a:lnTo>
                  <a:lnTo>
                    <a:pt x="10373639" y="494893"/>
                  </a:lnTo>
                  <a:lnTo>
                    <a:pt x="10422293" y="490156"/>
                  </a:lnTo>
                  <a:lnTo>
                    <a:pt x="10455605" y="480060"/>
                  </a:lnTo>
                  <a:lnTo>
                    <a:pt x="10468394" y="476199"/>
                  </a:lnTo>
                  <a:lnTo>
                    <a:pt x="10510863" y="453466"/>
                  </a:lnTo>
                  <a:lnTo>
                    <a:pt x="10548607" y="422402"/>
                  </a:lnTo>
                  <a:lnTo>
                    <a:pt x="10579659" y="384670"/>
                  </a:lnTo>
                  <a:lnTo>
                    <a:pt x="10602392" y="342188"/>
                  </a:lnTo>
                  <a:lnTo>
                    <a:pt x="10616349" y="296087"/>
                  </a:lnTo>
                  <a:lnTo>
                    <a:pt x="10621099" y="247446"/>
                  </a:lnTo>
                  <a:close/>
                </a:path>
              </a:pathLst>
            </a:custGeom>
            <a:solidFill>
              <a:srgbClr val="FABE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94995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F2E3"/>
          </a:solidFill>
        </p:spPr>
        <p:txBody>
          <a:bodyPr wrap="square" lIns="0" tIns="0" rIns="0" bIns="0" rtlCol="0"/>
          <a:lstStyle/>
          <a:p>
            <a:endParaRPr dirty="0">
              <a:solidFill>
                <a:srgbClr val="FFFAF4"/>
              </a:solidFill>
              <a:highlight>
                <a:srgbClr val="FAF2E3"/>
              </a:highlight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16000" y="3263363"/>
            <a:ext cx="16903310" cy="6526728"/>
            <a:chOff x="1016000" y="3263363"/>
            <a:chExt cx="16903310" cy="6526728"/>
          </a:xfrm>
        </p:grpSpPr>
        <p:sp>
          <p:nvSpPr>
            <p:cNvPr id="4" name="object 4"/>
            <p:cNvSpPr/>
            <p:nvPr/>
          </p:nvSpPr>
          <p:spPr>
            <a:xfrm>
              <a:off x="1016000" y="3263363"/>
              <a:ext cx="16903310" cy="65267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           Explore Ideas with pen and paper</a:t>
              </a:r>
              <a:endParaRPr sz="40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723661" y="8184254"/>
              <a:ext cx="3117215" cy="944244"/>
            </a:xfrm>
            <a:custGeom>
              <a:avLst/>
              <a:gdLst/>
              <a:ahLst/>
              <a:cxnLst/>
              <a:rect l="l" t="t" r="r" b="b"/>
              <a:pathLst>
                <a:path w="3117215" h="944245">
                  <a:moveTo>
                    <a:pt x="1210005" y="943939"/>
                  </a:moveTo>
                  <a:lnTo>
                    <a:pt x="14998" y="657117"/>
                  </a:lnTo>
                  <a:lnTo>
                    <a:pt x="0" y="524605"/>
                  </a:lnTo>
                  <a:lnTo>
                    <a:pt x="1959508" y="0"/>
                  </a:lnTo>
                  <a:lnTo>
                    <a:pt x="3116994" y="102379"/>
                  </a:lnTo>
                  <a:lnTo>
                    <a:pt x="3116994" y="207079"/>
                  </a:lnTo>
                  <a:lnTo>
                    <a:pt x="1210005" y="943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053725" y="4758251"/>
              <a:ext cx="5239934" cy="43884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009719"/>
            <a:ext cx="111760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dirty="0"/>
              <a:t>Sketch, Iterate, Explore</a:t>
            </a:r>
            <a:endParaRPr sz="8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77812E-390E-4B58-89EB-4EBBE0AC6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540532"/>
            <a:ext cx="10457942" cy="48238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F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16000" y="3351403"/>
            <a:ext cx="16903310" cy="6526728"/>
            <a:chOff x="1016000" y="3263363"/>
            <a:chExt cx="16903310" cy="6526728"/>
          </a:xfrm>
        </p:grpSpPr>
        <p:sp>
          <p:nvSpPr>
            <p:cNvPr id="4" name="object 4"/>
            <p:cNvSpPr/>
            <p:nvPr/>
          </p:nvSpPr>
          <p:spPr>
            <a:xfrm>
              <a:off x="1016000" y="3263363"/>
              <a:ext cx="16903310" cy="65267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 Sketch:</a:t>
              </a:r>
            </a:p>
            <a:p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  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Sketching and repeating the iterative process helps you move through the design funnel,</a:t>
              </a:r>
            </a:p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 getting your ideas and design solutions from low to high fidelity and allowing you to tailor</a:t>
              </a:r>
            </a:p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 the design to the communication message or digital product</a:t>
              </a:r>
            </a:p>
            <a:p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One of the basic things to get ideas in a place is to</a:t>
              </a:r>
            </a:p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 sketch it, generally, we write it down but it is</a:t>
              </a:r>
            </a:p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 suggested that sketching helps more</a:t>
              </a:r>
              <a:endParaRPr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723661" y="8184254"/>
              <a:ext cx="3117215" cy="944244"/>
            </a:xfrm>
            <a:custGeom>
              <a:avLst/>
              <a:gdLst/>
              <a:ahLst/>
              <a:cxnLst/>
              <a:rect l="l" t="t" r="r" b="b"/>
              <a:pathLst>
                <a:path w="3117215" h="944245">
                  <a:moveTo>
                    <a:pt x="1210005" y="943939"/>
                  </a:moveTo>
                  <a:lnTo>
                    <a:pt x="14998" y="657117"/>
                  </a:lnTo>
                  <a:lnTo>
                    <a:pt x="0" y="524605"/>
                  </a:lnTo>
                  <a:lnTo>
                    <a:pt x="1959508" y="0"/>
                  </a:lnTo>
                  <a:lnTo>
                    <a:pt x="3116994" y="102379"/>
                  </a:lnTo>
                  <a:lnTo>
                    <a:pt x="3116994" y="207079"/>
                  </a:lnTo>
                  <a:lnTo>
                    <a:pt x="1210005" y="943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009719"/>
            <a:ext cx="111760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dirty="0"/>
              <a:t>Sketch, Iterate, Explore</a:t>
            </a:r>
            <a:endParaRPr sz="8000" dirty="0"/>
          </a:p>
        </p:txBody>
      </p:sp>
      <p:grpSp>
        <p:nvGrpSpPr>
          <p:cNvPr id="10" name="object 8">
            <a:extLst>
              <a:ext uri="{FF2B5EF4-FFF2-40B4-BE49-F238E27FC236}">
                <a16:creationId xmlns:a16="http://schemas.microsoft.com/office/drawing/2014/main" id="{4D6704C7-63AB-4C69-9417-246CED83A9A9}"/>
              </a:ext>
            </a:extLst>
          </p:cNvPr>
          <p:cNvGrpSpPr/>
          <p:nvPr/>
        </p:nvGrpSpPr>
        <p:grpSpPr>
          <a:xfrm>
            <a:off x="14401800" y="6189010"/>
            <a:ext cx="2286000" cy="2843382"/>
            <a:chOff x="9687225" y="4366349"/>
            <a:chExt cx="2346960" cy="2009775"/>
          </a:xfrm>
        </p:grpSpPr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62143081-52B7-4DCB-A368-9698E1544D26}"/>
                </a:ext>
              </a:extLst>
            </p:cNvPr>
            <p:cNvSpPr/>
            <p:nvPr/>
          </p:nvSpPr>
          <p:spPr>
            <a:xfrm>
              <a:off x="9698909" y="4754501"/>
              <a:ext cx="1983105" cy="810260"/>
            </a:xfrm>
            <a:custGeom>
              <a:avLst/>
              <a:gdLst/>
              <a:ahLst/>
              <a:cxnLst/>
              <a:rect l="l" t="t" r="r" b="b"/>
              <a:pathLst>
                <a:path w="1983104" h="810260">
                  <a:moveTo>
                    <a:pt x="838522" y="809929"/>
                  </a:moveTo>
                  <a:lnTo>
                    <a:pt x="820088" y="774879"/>
                  </a:lnTo>
                  <a:lnTo>
                    <a:pt x="841074" y="731468"/>
                  </a:lnTo>
                  <a:lnTo>
                    <a:pt x="895793" y="737927"/>
                  </a:lnTo>
                  <a:lnTo>
                    <a:pt x="838522" y="809929"/>
                  </a:lnTo>
                  <a:close/>
                </a:path>
                <a:path w="1983104" h="810260">
                  <a:moveTo>
                    <a:pt x="593" y="721806"/>
                  </a:moveTo>
                  <a:lnTo>
                    <a:pt x="0" y="684261"/>
                  </a:lnTo>
                  <a:lnTo>
                    <a:pt x="88040" y="670907"/>
                  </a:lnTo>
                  <a:lnTo>
                    <a:pt x="144169" y="674496"/>
                  </a:lnTo>
                  <a:lnTo>
                    <a:pt x="192490" y="702265"/>
                  </a:lnTo>
                  <a:lnTo>
                    <a:pt x="207525" y="716036"/>
                  </a:lnTo>
                  <a:lnTo>
                    <a:pt x="75921" y="716036"/>
                  </a:lnTo>
                  <a:lnTo>
                    <a:pt x="593" y="721806"/>
                  </a:lnTo>
                  <a:close/>
                </a:path>
                <a:path w="1983104" h="810260">
                  <a:moveTo>
                    <a:pt x="243320" y="795471"/>
                  </a:moveTo>
                  <a:lnTo>
                    <a:pt x="228186" y="783766"/>
                  </a:lnTo>
                  <a:lnTo>
                    <a:pt x="168381" y="741207"/>
                  </a:lnTo>
                  <a:lnTo>
                    <a:pt x="124738" y="720566"/>
                  </a:lnTo>
                  <a:lnTo>
                    <a:pt x="75921" y="716036"/>
                  </a:lnTo>
                  <a:lnTo>
                    <a:pt x="207525" y="716036"/>
                  </a:lnTo>
                  <a:lnTo>
                    <a:pt x="257107" y="761450"/>
                  </a:lnTo>
                  <a:lnTo>
                    <a:pt x="243320" y="795471"/>
                  </a:lnTo>
                  <a:close/>
                </a:path>
                <a:path w="1983104" h="810260">
                  <a:moveTo>
                    <a:pt x="321221" y="356364"/>
                  </a:moveTo>
                  <a:lnTo>
                    <a:pt x="310881" y="281909"/>
                  </a:lnTo>
                  <a:lnTo>
                    <a:pt x="309129" y="234456"/>
                  </a:lnTo>
                  <a:lnTo>
                    <a:pt x="309016" y="201029"/>
                  </a:lnTo>
                  <a:lnTo>
                    <a:pt x="310265" y="185291"/>
                  </a:lnTo>
                  <a:lnTo>
                    <a:pt x="313150" y="175371"/>
                  </a:lnTo>
                  <a:lnTo>
                    <a:pt x="319893" y="167063"/>
                  </a:lnTo>
                  <a:lnTo>
                    <a:pt x="332715" y="156158"/>
                  </a:lnTo>
                  <a:lnTo>
                    <a:pt x="410525" y="173903"/>
                  </a:lnTo>
                  <a:lnTo>
                    <a:pt x="469707" y="186190"/>
                  </a:lnTo>
                  <a:lnTo>
                    <a:pt x="508558" y="191959"/>
                  </a:lnTo>
                  <a:lnTo>
                    <a:pt x="525370" y="194068"/>
                  </a:lnTo>
                  <a:lnTo>
                    <a:pt x="541870" y="207267"/>
                  </a:lnTo>
                  <a:lnTo>
                    <a:pt x="567866" y="242804"/>
                  </a:lnTo>
                  <a:lnTo>
                    <a:pt x="613164" y="311925"/>
                  </a:lnTo>
                  <a:lnTo>
                    <a:pt x="516073" y="331767"/>
                  </a:lnTo>
                  <a:lnTo>
                    <a:pt x="487629" y="331767"/>
                  </a:lnTo>
                  <a:lnTo>
                    <a:pt x="321221" y="356364"/>
                  </a:lnTo>
                  <a:close/>
                </a:path>
                <a:path w="1983104" h="810260">
                  <a:moveTo>
                    <a:pt x="519258" y="519719"/>
                  </a:moveTo>
                  <a:lnTo>
                    <a:pt x="492376" y="519719"/>
                  </a:lnTo>
                  <a:lnTo>
                    <a:pt x="487629" y="331767"/>
                  </a:lnTo>
                  <a:lnTo>
                    <a:pt x="516073" y="331767"/>
                  </a:lnTo>
                  <a:lnTo>
                    <a:pt x="517359" y="412443"/>
                  </a:lnTo>
                  <a:lnTo>
                    <a:pt x="519258" y="519719"/>
                  </a:lnTo>
                  <a:close/>
                </a:path>
                <a:path w="1983104" h="810260">
                  <a:moveTo>
                    <a:pt x="1717742" y="266796"/>
                  </a:moveTo>
                  <a:lnTo>
                    <a:pt x="1677324" y="212795"/>
                  </a:lnTo>
                  <a:lnTo>
                    <a:pt x="1696303" y="164905"/>
                  </a:lnTo>
                  <a:lnTo>
                    <a:pt x="1706680" y="139133"/>
                  </a:lnTo>
                  <a:lnTo>
                    <a:pt x="1740501" y="101205"/>
                  </a:lnTo>
                  <a:lnTo>
                    <a:pt x="1787872" y="74223"/>
                  </a:lnTo>
                  <a:lnTo>
                    <a:pt x="1834079" y="49424"/>
                  </a:lnTo>
                  <a:lnTo>
                    <a:pt x="1854871" y="38548"/>
                  </a:lnTo>
                  <a:lnTo>
                    <a:pt x="1883948" y="9177"/>
                  </a:lnTo>
                  <a:lnTo>
                    <a:pt x="1948321" y="44430"/>
                  </a:lnTo>
                  <a:lnTo>
                    <a:pt x="1977095" y="96576"/>
                  </a:lnTo>
                  <a:lnTo>
                    <a:pt x="1982920" y="125108"/>
                  </a:lnTo>
                  <a:lnTo>
                    <a:pt x="1957954" y="146293"/>
                  </a:lnTo>
                  <a:lnTo>
                    <a:pt x="1771985" y="146293"/>
                  </a:lnTo>
                  <a:lnTo>
                    <a:pt x="1717742" y="266796"/>
                  </a:lnTo>
                  <a:close/>
                </a:path>
                <a:path w="1983104" h="810260">
                  <a:moveTo>
                    <a:pt x="1805495" y="275667"/>
                  </a:moveTo>
                  <a:lnTo>
                    <a:pt x="1786589" y="216192"/>
                  </a:lnTo>
                  <a:lnTo>
                    <a:pt x="1776796" y="182890"/>
                  </a:lnTo>
                  <a:lnTo>
                    <a:pt x="1772975" y="163633"/>
                  </a:lnTo>
                  <a:lnTo>
                    <a:pt x="1771985" y="146293"/>
                  </a:lnTo>
                  <a:lnTo>
                    <a:pt x="1957954" y="146293"/>
                  </a:lnTo>
                  <a:lnTo>
                    <a:pt x="1805495" y="2756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17DE1D46-8AFD-43F7-979E-99557B57FD92}"/>
                </a:ext>
              </a:extLst>
            </p:cNvPr>
            <p:cNvSpPr/>
            <p:nvPr/>
          </p:nvSpPr>
          <p:spPr>
            <a:xfrm>
              <a:off x="9700031" y="4982539"/>
              <a:ext cx="919480" cy="528320"/>
            </a:xfrm>
            <a:custGeom>
              <a:avLst/>
              <a:gdLst/>
              <a:ahLst/>
              <a:cxnLst/>
              <a:rect l="l" t="t" r="r" b="b"/>
              <a:pathLst>
                <a:path w="919479" h="528320">
                  <a:moveTo>
                    <a:pt x="692061" y="50825"/>
                  </a:moveTo>
                  <a:lnTo>
                    <a:pt x="689521" y="50825"/>
                  </a:lnTo>
                  <a:lnTo>
                    <a:pt x="689521" y="52095"/>
                  </a:lnTo>
                  <a:lnTo>
                    <a:pt x="689521" y="130873"/>
                  </a:lnTo>
                  <a:lnTo>
                    <a:pt x="692061" y="130873"/>
                  </a:lnTo>
                  <a:lnTo>
                    <a:pt x="692061" y="52095"/>
                  </a:lnTo>
                  <a:lnTo>
                    <a:pt x="692061" y="50825"/>
                  </a:lnTo>
                  <a:close/>
                </a:path>
                <a:path w="919479" h="528320">
                  <a:moveTo>
                    <a:pt x="692061" y="22250"/>
                  </a:moveTo>
                  <a:lnTo>
                    <a:pt x="689521" y="22250"/>
                  </a:lnTo>
                  <a:lnTo>
                    <a:pt x="689521" y="48920"/>
                  </a:lnTo>
                  <a:lnTo>
                    <a:pt x="692061" y="48920"/>
                  </a:lnTo>
                  <a:lnTo>
                    <a:pt x="692061" y="22250"/>
                  </a:lnTo>
                  <a:close/>
                </a:path>
                <a:path w="919479" h="528320">
                  <a:moveTo>
                    <a:pt x="773010" y="53365"/>
                  </a:moveTo>
                  <a:lnTo>
                    <a:pt x="770470" y="53365"/>
                  </a:lnTo>
                  <a:lnTo>
                    <a:pt x="770470" y="130873"/>
                  </a:lnTo>
                  <a:lnTo>
                    <a:pt x="773010" y="130873"/>
                  </a:lnTo>
                  <a:lnTo>
                    <a:pt x="773010" y="53365"/>
                  </a:lnTo>
                  <a:close/>
                </a:path>
                <a:path w="919479" h="528320">
                  <a:moveTo>
                    <a:pt x="918984" y="203301"/>
                  </a:moveTo>
                  <a:lnTo>
                    <a:pt x="916444" y="203301"/>
                  </a:lnTo>
                  <a:lnTo>
                    <a:pt x="916444" y="205841"/>
                  </a:lnTo>
                  <a:lnTo>
                    <a:pt x="847940" y="205841"/>
                  </a:lnTo>
                  <a:lnTo>
                    <a:pt x="847940" y="134010"/>
                  </a:lnTo>
                  <a:lnTo>
                    <a:pt x="866292" y="134010"/>
                  </a:lnTo>
                  <a:lnTo>
                    <a:pt x="866292" y="131470"/>
                  </a:lnTo>
                  <a:lnTo>
                    <a:pt x="847940" y="131470"/>
                  </a:lnTo>
                  <a:lnTo>
                    <a:pt x="847940" y="111150"/>
                  </a:lnTo>
                  <a:lnTo>
                    <a:pt x="845400" y="111150"/>
                  </a:lnTo>
                  <a:lnTo>
                    <a:pt x="845400" y="131470"/>
                  </a:lnTo>
                  <a:lnTo>
                    <a:pt x="845400" y="134010"/>
                  </a:lnTo>
                  <a:lnTo>
                    <a:pt x="845400" y="205841"/>
                  </a:lnTo>
                  <a:lnTo>
                    <a:pt x="773010" y="205841"/>
                  </a:lnTo>
                  <a:lnTo>
                    <a:pt x="773010" y="134010"/>
                  </a:lnTo>
                  <a:lnTo>
                    <a:pt x="845400" y="134010"/>
                  </a:lnTo>
                  <a:lnTo>
                    <a:pt x="845400" y="131470"/>
                  </a:lnTo>
                  <a:lnTo>
                    <a:pt x="770470" y="131470"/>
                  </a:lnTo>
                  <a:lnTo>
                    <a:pt x="770470" y="134010"/>
                  </a:lnTo>
                  <a:lnTo>
                    <a:pt x="770470" y="205841"/>
                  </a:lnTo>
                  <a:lnTo>
                    <a:pt x="692061" y="205841"/>
                  </a:lnTo>
                  <a:lnTo>
                    <a:pt x="692061" y="134010"/>
                  </a:lnTo>
                  <a:lnTo>
                    <a:pt x="770470" y="134010"/>
                  </a:lnTo>
                  <a:lnTo>
                    <a:pt x="770470" y="131470"/>
                  </a:lnTo>
                  <a:lnTo>
                    <a:pt x="689521" y="131470"/>
                  </a:lnTo>
                  <a:lnTo>
                    <a:pt x="689521" y="134010"/>
                  </a:lnTo>
                  <a:lnTo>
                    <a:pt x="689521" y="205841"/>
                  </a:lnTo>
                  <a:lnTo>
                    <a:pt x="614565" y="205841"/>
                  </a:lnTo>
                  <a:lnTo>
                    <a:pt x="614565" y="134010"/>
                  </a:lnTo>
                  <a:lnTo>
                    <a:pt x="689521" y="134010"/>
                  </a:lnTo>
                  <a:lnTo>
                    <a:pt x="689521" y="131470"/>
                  </a:lnTo>
                  <a:lnTo>
                    <a:pt x="614565" y="131470"/>
                  </a:lnTo>
                  <a:lnTo>
                    <a:pt x="614565" y="50825"/>
                  </a:lnTo>
                  <a:lnTo>
                    <a:pt x="614565" y="50190"/>
                  </a:lnTo>
                  <a:lnTo>
                    <a:pt x="614565" y="49555"/>
                  </a:lnTo>
                  <a:lnTo>
                    <a:pt x="689203" y="49555"/>
                  </a:lnTo>
                  <a:lnTo>
                    <a:pt x="689203" y="48285"/>
                  </a:lnTo>
                  <a:lnTo>
                    <a:pt x="614565" y="48285"/>
                  </a:lnTo>
                  <a:lnTo>
                    <a:pt x="614565" y="0"/>
                  </a:lnTo>
                  <a:lnTo>
                    <a:pt x="612038" y="0"/>
                  </a:lnTo>
                  <a:lnTo>
                    <a:pt x="612038" y="48285"/>
                  </a:lnTo>
                  <a:lnTo>
                    <a:pt x="589432" y="48285"/>
                  </a:lnTo>
                  <a:lnTo>
                    <a:pt x="589432" y="49555"/>
                  </a:lnTo>
                  <a:lnTo>
                    <a:pt x="589432" y="50825"/>
                  </a:lnTo>
                  <a:lnTo>
                    <a:pt x="612038" y="50825"/>
                  </a:lnTo>
                  <a:lnTo>
                    <a:pt x="612038" y="131470"/>
                  </a:lnTo>
                  <a:lnTo>
                    <a:pt x="612038" y="134010"/>
                  </a:lnTo>
                  <a:lnTo>
                    <a:pt x="612038" y="205841"/>
                  </a:lnTo>
                  <a:lnTo>
                    <a:pt x="540105" y="205841"/>
                  </a:lnTo>
                  <a:lnTo>
                    <a:pt x="540105" y="134010"/>
                  </a:lnTo>
                  <a:lnTo>
                    <a:pt x="612038" y="134010"/>
                  </a:lnTo>
                  <a:lnTo>
                    <a:pt x="612038" y="131470"/>
                  </a:lnTo>
                  <a:lnTo>
                    <a:pt x="540105" y="131470"/>
                  </a:lnTo>
                  <a:lnTo>
                    <a:pt x="540105" y="98450"/>
                  </a:lnTo>
                  <a:lnTo>
                    <a:pt x="537578" y="98450"/>
                  </a:lnTo>
                  <a:lnTo>
                    <a:pt x="537578" y="131470"/>
                  </a:lnTo>
                  <a:lnTo>
                    <a:pt x="517956" y="131470"/>
                  </a:lnTo>
                  <a:lnTo>
                    <a:pt x="517956" y="134010"/>
                  </a:lnTo>
                  <a:lnTo>
                    <a:pt x="537578" y="134010"/>
                  </a:lnTo>
                  <a:lnTo>
                    <a:pt x="537578" y="205841"/>
                  </a:lnTo>
                  <a:lnTo>
                    <a:pt x="517956" y="205841"/>
                  </a:lnTo>
                  <a:lnTo>
                    <a:pt x="517956" y="208381"/>
                  </a:lnTo>
                  <a:lnTo>
                    <a:pt x="845400" y="208381"/>
                  </a:lnTo>
                  <a:lnTo>
                    <a:pt x="845400" y="450240"/>
                  </a:lnTo>
                  <a:lnTo>
                    <a:pt x="773010" y="450240"/>
                  </a:lnTo>
                  <a:lnTo>
                    <a:pt x="773010" y="371500"/>
                  </a:lnTo>
                  <a:lnTo>
                    <a:pt x="774522" y="371500"/>
                  </a:lnTo>
                  <a:lnTo>
                    <a:pt x="774522" y="368960"/>
                  </a:lnTo>
                  <a:lnTo>
                    <a:pt x="773010" y="368960"/>
                  </a:lnTo>
                  <a:lnTo>
                    <a:pt x="773010" y="208940"/>
                  </a:lnTo>
                  <a:lnTo>
                    <a:pt x="770470" y="208940"/>
                  </a:lnTo>
                  <a:lnTo>
                    <a:pt x="770470" y="525170"/>
                  </a:lnTo>
                  <a:lnTo>
                    <a:pt x="692061" y="525170"/>
                  </a:lnTo>
                  <a:lnTo>
                    <a:pt x="692061" y="451510"/>
                  </a:lnTo>
                  <a:lnTo>
                    <a:pt x="770470" y="451510"/>
                  </a:lnTo>
                  <a:lnTo>
                    <a:pt x="770470" y="450240"/>
                  </a:lnTo>
                  <a:lnTo>
                    <a:pt x="692061" y="450240"/>
                  </a:lnTo>
                  <a:lnTo>
                    <a:pt x="692061" y="371500"/>
                  </a:lnTo>
                  <a:lnTo>
                    <a:pt x="770470" y="371500"/>
                  </a:lnTo>
                  <a:lnTo>
                    <a:pt x="770470" y="368960"/>
                  </a:lnTo>
                  <a:lnTo>
                    <a:pt x="692061" y="368960"/>
                  </a:lnTo>
                  <a:lnTo>
                    <a:pt x="692061" y="208940"/>
                  </a:lnTo>
                  <a:lnTo>
                    <a:pt x="689521" y="208940"/>
                  </a:lnTo>
                  <a:lnTo>
                    <a:pt x="689521" y="525170"/>
                  </a:lnTo>
                  <a:lnTo>
                    <a:pt x="614565" y="525170"/>
                  </a:lnTo>
                  <a:lnTo>
                    <a:pt x="614565" y="451510"/>
                  </a:lnTo>
                  <a:lnTo>
                    <a:pt x="689521" y="451510"/>
                  </a:lnTo>
                  <a:lnTo>
                    <a:pt x="689521" y="450240"/>
                  </a:lnTo>
                  <a:lnTo>
                    <a:pt x="614565" y="450240"/>
                  </a:lnTo>
                  <a:lnTo>
                    <a:pt x="614565" y="371500"/>
                  </a:lnTo>
                  <a:lnTo>
                    <a:pt x="689521" y="371500"/>
                  </a:lnTo>
                  <a:lnTo>
                    <a:pt x="689521" y="368960"/>
                  </a:lnTo>
                  <a:lnTo>
                    <a:pt x="614565" y="368960"/>
                  </a:lnTo>
                  <a:lnTo>
                    <a:pt x="614565" y="208940"/>
                  </a:lnTo>
                  <a:lnTo>
                    <a:pt x="612038" y="208940"/>
                  </a:lnTo>
                  <a:lnTo>
                    <a:pt x="612038" y="525170"/>
                  </a:lnTo>
                  <a:lnTo>
                    <a:pt x="540105" y="525170"/>
                  </a:lnTo>
                  <a:lnTo>
                    <a:pt x="540105" y="451510"/>
                  </a:lnTo>
                  <a:lnTo>
                    <a:pt x="612038" y="451510"/>
                  </a:lnTo>
                  <a:lnTo>
                    <a:pt x="612038" y="450240"/>
                  </a:lnTo>
                  <a:lnTo>
                    <a:pt x="540105" y="450240"/>
                  </a:lnTo>
                  <a:lnTo>
                    <a:pt x="540105" y="371500"/>
                  </a:lnTo>
                  <a:lnTo>
                    <a:pt x="612038" y="371500"/>
                  </a:lnTo>
                  <a:lnTo>
                    <a:pt x="612038" y="368960"/>
                  </a:lnTo>
                  <a:lnTo>
                    <a:pt x="540105" y="368960"/>
                  </a:lnTo>
                  <a:lnTo>
                    <a:pt x="540105" y="208940"/>
                  </a:lnTo>
                  <a:lnTo>
                    <a:pt x="537578" y="208940"/>
                  </a:lnTo>
                  <a:lnTo>
                    <a:pt x="537578" y="525170"/>
                  </a:lnTo>
                  <a:lnTo>
                    <a:pt x="469607" y="525170"/>
                  </a:lnTo>
                  <a:lnTo>
                    <a:pt x="469607" y="451510"/>
                  </a:lnTo>
                  <a:lnTo>
                    <a:pt x="537578" y="451510"/>
                  </a:lnTo>
                  <a:lnTo>
                    <a:pt x="537578" y="450240"/>
                  </a:lnTo>
                  <a:lnTo>
                    <a:pt x="469607" y="450240"/>
                  </a:lnTo>
                  <a:lnTo>
                    <a:pt x="469607" y="371500"/>
                  </a:lnTo>
                  <a:lnTo>
                    <a:pt x="537578" y="371500"/>
                  </a:lnTo>
                  <a:lnTo>
                    <a:pt x="537578" y="368960"/>
                  </a:lnTo>
                  <a:lnTo>
                    <a:pt x="469607" y="368960"/>
                  </a:lnTo>
                  <a:lnTo>
                    <a:pt x="469607" y="291490"/>
                  </a:lnTo>
                  <a:lnTo>
                    <a:pt x="483908" y="291490"/>
                  </a:lnTo>
                  <a:lnTo>
                    <a:pt x="483908" y="288950"/>
                  </a:lnTo>
                  <a:lnTo>
                    <a:pt x="469607" y="288950"/>
                  </a:lnTo>
                  <a:lnTo>
                    <a:pt x="469607" y="208940"/>
                  </a:lnTo>
                  <a:lnTo>
                    <a:pt x="488340" y="208940"/>
                  </a:lnTo>
                  <a:lnTo>
                    <a:pt x="488340" y="206400"/>
                  </a:lnTo>
                  <a:lnTo>
                    <a:pt x="469607" y="206400"/>
                  </a:lnTo>
                  <a:lnTo>
                    <a:pt x="469607" y="134010"/>
                  </a:lnTo>
                  <a:lnTo>
                    <a:pt x="488340" y="134010"/>
                  </a:lnTo>
                  <a:lnTo>
                    <a:pt x="488340" y="131470"/>
                  </a:lnTo>
                  <a:lnTo>
                    <a:pt x="469607" y="131470"/>
                  </a:lnTo>
                  <a:lnTo>
                    <a:pt x="469607" y="104800"/>
                  </a:lnTo>
                  <a:lnTo>
                    <a:pt x="467080" y="104800"/>
                  </a:lnTo>
                  <a:lnTo>
                    <a:pt x="467080" y="525170"/>
                  </a:lnTo>
                  <a:lnTo>
                    <a:pt x="395541" y="525170"/>
                  </a:lnTo>
                  <a:lnTo>
                    <a:pt x="395541" y="451510"/>
                  </a:lnTo>
                  <a:lnTo>
                    <a:pt x="467080" y="451510"/>
                  </a:lnTo>
                  <a:lnTo>
                    <a:pt x="467080" y="450240"/>
                  </a:lnTo>
                  <a:lnTo>
                    <a:pt x="395541" y="450240"/>
                  </a:lnTo>
                  <a:lnTo>
                    <a:pt x="395541" y="371500"/>
                  </a:lnTo>
                  <a:lnTo>
                    <a:pt x="467080" y="371500"/>
                  </a:lnTo>
                  <a:lnTo>
                    <a:pt x="467080" y="368960"/>
                  </a:lnTo>
                  <a:lnTo>
                    <a:pt x="395541" y="368960"/>
                  </a:lnTo>
                  <a:lnTo>
                    <a:pt x="395541" y="291490"/>
                  </a:lnTo>
                  <a:lnTo>
                    <a:pt x="467080" y="291490"/>
                  </a:lnTo>
                  <a:lnTo>
                    <a:pt x="467080" y="288950"/>
                  </a:lnTo>
                  <a:lnTo>
                    <a:pt x="395541" y="288950"/>
                  </a:lnTo>
                  <a:lnTo>
                    <a:pt x="395541" y="208940"/>
                  </a:lnTo>
                  <a:lnTo>
                    <a:pt x="467080" y="208940"/>
                  </a:lnTo>
                  <a:lnTo>
                    <a:pt x="467080" y="206400"/>
                  </a:lnTo>
                  <a:lnTo>
                    <a:pt x="395541" y="206400"/>
                  </a:lnTo>
                  <a:lnTo>
                    <a:pt x="395541" y="134010"/>
                  </a:lnTo>
                  <a:lnTo>
                    <a:pt x="467080" y="134010"/>
                  </a:lnTo>
                  <a:lnTo>
                    <a:pt x="467080" y="131470"/>
                  </a:lnTo>
                  <a:lnTo>
                    <a:pt x="395541" y="131470"/>
                  </a:lnTo>
                  <a:lnTo>
                    <a:pt x="395541" y="117500"/>
                  </a:lnTo>
                  <a:lnTo>
                    <a:pt x="393014" y="118770"/>
                  </a:lnTo>
                  <a:lnTo>
                    <a:pt x="393014" y="525170"/>
                  </a:lnTo>
                  <a:lnTo>
                    <a:pt x="315302" y="525170"/>
                  </a:lnTo>
                  <a:lnTo>
                    <a:pt x="315302" y="451510"/>
                  </a:lnTo>
                  <a:lnTo>
                    <a:pt x="393014" y="451510"/>
                  </a:lnTo>
                  <a:lnTo>
                    <a:pt x="393014" y="450240"/>
                  </a:lnTo>
                  <a:lnTo>
                    <a:pt x="315302" y="450240"/>
                  </a:lnTo>
                  <a:lnTo>
                    <a:pt x="315302" y="371500"/>
                  </a:lnTo>
                  <a:lnTo>
                    <a:pt x="393014" y="371500"/>
                  </a:lnTo>
                  <a:lnTo>
                    <a:pt x="393014" y="368960"/>
                  </a:lnTo>
                  <a:lnTo>
                    <a:pt x="315302" y="368960"/>
                  </a:lnTo>
                  <a:lnTo>
                    <a:pt x="315302" y="291490"/>
                  </a:lnTo>
                  <a:lnTo>
                    <a:pt x="393014" y="291490"/>
                  </a:lnTo>
                  <a:lnTo>
                    <a:pt x="393014" y="288950"/>
                  </a:lnTo>
                  <a:lnTo>
                    <a:pt x="315302" y="288950"/>
                  </a:lnTo>
                  <a:lnTo>
                    <a:pt x="315302" y="208940"/>
                  </a:lnTo>
                  <a:lnTo>
                    <a:pt x="393014" y="208940"/>
                  </a:lnTo>
                  <a:lnTo>
                    <a:pt x="393014" y="206400"/>
                  </a:lnTo>
                  <a:lnTo>
                    <a:pt x="315302" y="206400"/>
                  </a:lnTo>
                  <a:lnTo>
                    <a:pt x="315302" y="134010"/>
                  </a:lnTo>
                  <a:lnTo>
                    <a:pt x="393014" y="134010"/>
                  </a:lnTo>
                  <a:lnTo>
                    <a:pt x="393014" y="131470"/>
                  </a:lnTo>
                  <a:lnTo>
                    <a:pt x="315302" y="131470"/>
                  </a:lnTo>
                  <a:lnTo>
                    <a:pt x="315302" y="121310"/>
                  </a:lnTo>
                  <a:lnTo>
                    <a:pt x="312775" y="121310"/>
                  </a:lnTo>
                  <a:lnTo>
                    <a:pt x="312775" y="450240"/>
                  </a:lnTo>
                  <a:lnTo>
                    <a:pt x="234162" y="450240"/>
                  </a:lnTo>
                  <a:lnTo>
                    <a:pt x="234162" y="371500"/>
                  </a:lnTo>
                  <a:lnTo>
                    <a:pt x="312775" y="371500"/>
                  </a:lnTo>
                  <a:lnTo>
                    <a:pt x="312775" y="368960"/>
                  </a:lnTo>
                  <a:lnTo>
                    <a:pt x="234162" y="368960"/>
                  </a:lnTo>
                  <a:lnTo>
                    <a:pt x="234162" y="291490"/>
                  </a:lnTo>
                  <a:lnTo>
                    <a:pt x="312775" y="291490"/>
                  </a:lnTo>
                  <a:lnTo>
                    <a:pt x="312775" y="288950"/>
                  </a:lnTo>
                  <a:lnTo>
                    <a:pt x="234162" y="288950"/>
                  </a:lnTo>
                  <a:lnTo>
                    <a:pt x="234162" y="208940"/>
                  </a:lnTo>
                  <a:lnTo>
                    <a:pt x="312775" y="208940"/>
                  </a:lnTo>
                  <a:lnTo>
                    <a:pt x="312775" y="206400"/>
                  </a:lnTo>
                  <a:lnTo>
                    <a:pt x="234162" y="206400"/>
                  </a:lnTo>
                  <a:lnTo>
                    <a:pt x="234162" y="134010"/>
                  </a:lnTo>
                  <a:lnTo>
                    <a:pt x="312775" y="134010"/>
                  </a:lnTo>
                  <a:lnTo>
                    <a:pt x="312775" y="131470"/>
                  </a:lnTo>
                  <a:lnTo>
                    <a:pt x="234162" y="131470"/>
                  </a:lnTo>
                  <a:lnTo>
                    <a:pt x="234162" y="50190"/>
                  </a:lnTo>
                  <a:lnTo>
                    <a:pt x="308635" y="50190"/>
                  </a:lnTo>
                  <a:lnTo>
                    <a:pt x="308635" y="47650"/>
                  </a:lnTo>
                  <a:lnTo>
                    <a:pt x="234162" y="47650"/>
                  </a:lnTo>
                  <a:lnTo>
                    <a:pt x="234162" y="5740"/>
                  </a:lnTo>
                  <a:lnTo>
                    <a:pt x="231622" y="5740"/>
                  </a:lnTo>
                  <a:lnTo>
                    <a:pt x="231622" y="47650"/>
                  </a:lnTo>
                  <a:lnTo>
                    <a:pt x="159766" y="47650"/>
                  </a:lnTo>
                  <a:lnTo>
                    <a:pt x="159766" y="50190"/>
                  </a:lnTo>
                  <a:lnTo>
                    <a:pt x="231622" y="50190"/>
                  </a:lnTo>
                  <a:lnTo>
                    <a:pt x="231622" y="131470"/>
                  </a:lnTo>
                  <a:lnTo>
                    <a:pt x="231622" y="134010"/>
                  </a:lnTo>
                  <a:lnTo>
                    <a:pt x="231622" y="450240"/>
                  </a:lnTo>
                  <a:lnTo>
                    <a:pt x="164909" y="450240"/>
                  </a:lnTo>
                  <a:lnTo>
                    <a:pt x="164909" y="371500"/>
                  </a:lnTo>
                  <a:lnTo>
                    <a:pt x="231622" y="371500"/>
                  </a:lnTo>
                  <a:lnTo>
                    <a:pt x="231622" y="368960"/>
                  </a:lnTo>
                  <a:lnTo>
                    <a:pt x="164909" y="368960"/>
                  </a:lnTo>
                  <a:lnTo>
                    <a:pt x="164909" y="291490"/>
                  </a:lnTo>
                  <a:lnTo>
                    <a:pt x="231622" y="291490"/>
                  </a:lnTo>
                  <a:lnTo>
                    <a:pt x="231622" y="288950"/>
                  </a:lnTo>
                  <a:lnTo>
                    <a:pt x="164909" y="288950"/>
                  </a:lnTo>
                  <a:lnTo>
                    <a:pt x="164909" y="208940"/>
                  </a:lnTo>
                  <a:lnTo>
                    <a:pt x="231622" y="208940"/>
                  </a:lnTo>
                  <a:lnTo>
                    <a:pt x="231622" y="206400"/>
                  </a:lnTo>
                  <a:lnTo>
                    <a:pt x="164909" y="206400"/>
                  </a:lnTo>
                  <a:lnTo>
                    <a:pt x="164909" y="134010"/>
                  </a:lnTo>
                  <a:lnTo>
                    <a:pt x="231622" y="134010"/>
                  </a:lnTo>
                  <a:lnTo>
                    <a:pt x="231622" y="131470"/>
                  </a:lnTo>
                  <a:lnTo>
                    <a:pt x="164909" y="131470"/>
                  </a:lnTo>
                  <a:lnTo>
                    <a:pt x="164909" y="51460"/>
                  </a:lnTo>
                  <a:lnTo>
                    <a:pt x="162369" y="51460"/>
                  </a:lnTo>
                  <a:lnTo>
                    <a:pt x="162369" y="450240"/>
                  </a:lnTo>
                  <a:lnTo>
                    <a:pt x="100139" y="450240"/>
                  </a:lnTo>
                  <a:lnTo>
                    <a:pt x="100139" y="371500"/>
                  </a:lnTo>
                  <a:lnTo>
                    <a:pt x="162369" y="371500"/>
                  </a:lnTo>
                  <a:lnTo>
                    <a:pt x="162369" y="368960"/>
                  </a:lnTo>
                  <a:lnTo>
                    <a:pt x="100139" y="368960"/>
                  </a:lnTo>
                  <a:lnTo>
                    <a:pt x="100139" y="291490"/>
                  </a:lnTo>
                  <a:lnTo>
                    <a:pt x="162369" y="291490"/>
                  </a:lnTo>
                  <a:lnTo>
                    <a:pt x="162369" y="288950"/>
                  </a:lnTo>
                  <a:lnTo>
                    <a:pt x="100139" y="288950"/>
                  </a:lnTo>
                  <a:lnTo>
                    <a:pt x="100139" y="208940"/>
                  </a:lnTo>
                  <a:lnTo>
                    <a:pt x="162369" y="208940"/>
                  </a:lnTo>
                  <a:lnTo>
                    <a:pt x="162369" y="206400"/>
                  </a:lnTo>
                  <a:lnTo>
                    <a:pt x="100139" y="206400"/>
                  </a:lnTo>
                  <a:lnTo>
                    <a:pt x="100139" y="134010"/>
                  </a:lnTo>
                  <a:lnTo>
                    <a:pt x="162369" y="134010"/>
                  </a:lnTo>
                  <a:lnTo>
                    <a:pt x="162369" y="131470"/>
                  </a:lnTo>
                  <a:lnTo>
                    <a:pt x="100139" y="131470"/>
                  </a:lnTo>
                  <a:lnTo>
                    <a:pt x="100139" y="104800"/>
                  </a:lnTo>
                  <a:lnTo>
                    <a:pt x="97599" y="104800"/>
                  </a:lnTo>
                  <a:lnTo>
                    <a:pt x="97599" y="131470"/>
                  </a:lnTo>
                  <a:lnTo>
                    <a:pt x="66446" y="131470"/>
                  </a:lnTo>
                  <a:lnTo>
                    <a:pt x="66446" y="134010"/>
                  </a:lnTo>
                  <a:lnTo>
                    <a:pt x="97599" y="134010"/>
                  </a:lnTo>
                  <a:lnTo>
                    <a:pt x="97599" y="206400"/>
                  </a:lnTo>
                  <a:lnTo>
                    <a:pt x="26822" y="206400"/>
                  </a:lnTo>
                  <a:lnTo>
                    <a:pt x="26822" y="208940"/>
                  </a:lnTo>
                  <a:lnTo>
                    <a:pt x="97599" y="208940"/>
                  </a:lnTo>
                  <a:lnTo>
                    <a:pt x="97599" y="288950"/>
                  </a:lnTo>
                  <a:lnTo>
                    <a:pt x="8432" y="288950"/>
                  </a:lnTo>
                  <a:lnTo>
                    <a:pt x="8432" y="291490"/>
                  </a:lnTo>
                  <a:lnTo>
                    <a:pt x="97599" y="291490"/>
                  </a:lnTo>
                  <a:lnTo>
                    <a:pt x="97599" y="368960"/>
                  </a:lnTo>
                  <a:lnTo>
                    <a:pt x="0" y="368960"/>
                  </a:lnTo>
                  <a:lnTo>
                    <a:pt x="0" y="371500"/>
                  </a:lnTo>
                  <a:lnTo>
                    <a:pt x="97599" y="371500"/>
                  </a:lnTo>
                  <a:lnTo>
                    <a:pt x="97599" y="450240"/>
                  </a:lnTo>
                  <a:lnTo>
                    <a:pt x="69380" y="450240"/>
                  </a:lnTo>
                  <a:lnTo>
                    <a:pt x="69380" y="451510"/>
                  </a:lnTo>
                  <a:lnTo>
                    <a:pt x="97599" y="451510"/>
                  </a:lnTo>
                  <a:lnTo>
                    <a:pt x="97599" y="455320"/>
                  </a:lnTo>
                  <a:lnTo>
                    <a:pt x="100139" y="455320"/>
                  </a:lnTo>
                  <a:lnTo>
                    <a:pt x="100139" y="451510"/>
                  </a:lnTo>
                  <a:lnTo>
                    <a:pt x="162369" y="451510"/>
                  </a:lnTo>
                  <a:lnTo>
                    <a:pt x="162369" y="475640"/>
                  </a:lnTo>
                  <a:lnTo>
                    <a:pt x="164909" y="475640"/>
                  </a:lnTo>
                  <a:lnTo>
                    <a:pt x="164909" y="451510"/>
                  </a:lnTo>
                  <a:lnTo>
                    <a:pt x="231622" y="451510"/>
                  </a:lnTo>
                  <a:lnTo>
                    <a:pt x="231622" y="515010"/>
                  </a:lnTo>
                  <a:lnTo>
                    <a:pt x="234162" y="515010"/>
                  </a:lnTo>
                  <a:lnTo>
                    <a:pt x="234162" y="451510"/>
                  </a:lnTo>
                  <a:lnTo>
                    <a:pt x="312775" y="451510"/>
                  </a:lnTo>
                  <a:lnTo>
                    <a:pt x="312775" y="525170"/>
                  </a:lnTo>
                  <a:lnTo>
                    <a:pt x="256336" y="525170"/>
                  </a:lnTo>
                  <a:lnTo>
                    <a:pt x="256336" y="527710"/>
                  </a:lnTo>
                  <a:lnTo>
                    <a:pt x="827328" y="527710"/>
                  </a:lnTo>
                  <a:lnTo>
                    <a:pt x="827328" y="525170"/>
                  </a:lnTo>
                  <a:lnTo>
                    <a:pt x="773010" y="525170"/>
                  </a:lnTo>
                  <a:lnTo>
                    <a:pt x="773010" y="451510"/>
                  </a:lnTo>
                  <a:lnTo>
                    <a:pt x="845400" y="451510"/>
                  </a:lnTo>
                  <a:lnTo>
                    <a:pt x="845400" y="468020"/>
                  </a:lnTo>
                  <a:lnTo>
                    <a:pt x="847940" y="468020"/>
                  </a:lnTo>
                  <a:lnTo>
                    <a:pt x="847940" y="451510"/>
                  </a:lnTo>
                  <a:lnTo>
                    <a:pt x="857161" y="451510"/>
                  </a:lnTo>
                  <a:lnTo>
                    <a:pt x="857161" y="450240"/>
                  </a:lnTo>
                  <a:lnTo>
                    <a:pt x="847940" y="450240"/>
                  </a:lnTo>
                  <a:lnTo>
                    <a:pt x="847940" y="208381"/>
                  </a:lnTo>
                  <a:lnTo>
                    <a:pt x="916444" y="208381"/>
                  </a:lnTo>
                  <a:lnTo>
                    <a:pt x="916444" y="312585"/>
                  </a:lnTo>
                  <a:lnTo>
                    <a:pt x="918984" y="312585"/>
                  </a:lnTo>
                  <a:lnTo>
                    <a:pt x="918984" y="208381"/>
                  </a:lnTo>
                  <a:lnTo>
                    <a:pt x="918984" y="205841"/>
                  </a:lnTo>
                  <a:lnTo>
                    <a:pt x="918984" y="203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628814AC-4EFA-4BEF-B3CB-510684DF598C}"/>
                </a:ext>
              </a:extLst>
            </p:cNvPr>
            <p:cNvSpPr/>
            <p:nvPr/>
          </p:nvSpPr>
          <p:spPr>
            <a:xfrm>
              <a:off x="9752101" y="5507710"/>
              <a:ext cx="785495" cy="208279"/>
            </a:xfrm>
            <a:custGeom>
              <a:avLst/>
              <a:gdLst/>
              <a:ahLst/>
              <a:cxnLst/>
              <a:rect l="l" t="t" r="r" b="b"/>
              <a:pathLst>
                <a:path w="785495" h="208279">
                  <a:moveTo>
                    <a:pt x="785152" y="71120"/>
                  </a:moveTo>
                  <a:lnTo>
                    <a:pt x="720940" y="71120"/>
                  </a:lnTo>
                  <a:lnTo>
                    <a:pt x="720940" y="2540"/>
                  </a:lnTo>
                  <a:lnTo>
                    <a:pt x="775258" y="2540"/>
                  </a:lnTo>
                  <a:lnTo>
                    <a:pt x="775258" y="0"/>
                  </a:lnTo>
                  <a:lnTo>
                    <a:pt x="718400" y="0"/>
                  </a:lnTo>
                  <a:lnTo>
                    <a:pt x="718400" y="2540"/>
                  </a:lnTo>
                  <a:lnTo>
                    <a:pt x="718400" y="71120"/>
                  </a:lnTo>
                  <a:lnTo>
                    <a:pt x="718400" y="73660"/>
                  </a:lnTo>
                  <a:lnTo>
                    <a:pt x="718400" y="139700"/>
                  </a:lnTo>
                  <a:lnTo>
                    <a:pt x="718400" y="142240"/>
                  </a:lnTo>
                  <a:lnTo>
                    <a:pt x="718400" y="205740"/>
                  </a:lnTo>
                  <a:lnTo>
                    <a:pt x="639991" y="205740"/>
                  </a:lnTo>
                  <a:lnTo>
                    <a:pt x="639991" y="142240"/>
                  </a:lnTo>
                  <a:lnTo>
                    <a:pt x="718400" y="142240"/>
                  </a:lnTo>
                  <a:lnTo>
                    <a:pt x="718400" y="139700"/>
                  </a:lnTo>
                  <a:lnTo>
                    <a:pt x="639991" y="139700"/>
                  </a:lnTo>
                  <a:lnTo>
                    <a:pt x="639991" y="73660"/>
                  </a:lnTo>
                  <a:lnTo>
                    <a:pt x="718400" y="73660"/>
                  </a:lnTo>
                  <a:lnTo>
                    <a:pt x="718400" y="71120"/>
                  </a:lnTo>
                  <a:lnTo>
                    <a:pt x="639991" y="71120"/>
                  </a:lnTo>
                  <a:lnTo>
                    <a:pt x="639991" y="2540"/>
                  </a:lnTo>
                  <a:lnTo>
                    <a:pt x="718400" y="2540"/>
                  </a:lnTo>
                  <a:lnTo>
                    <a:pt x="718400" y="0"/>
                  </a:lnTo>
                  <a:lnTo>
                    <a:pt x="637451" y="0"/>
                  </a:lnTo>
                  <a:lnTo>
                    <a:pt x="637451" y="2540"/>
                  </a:lnTo>
                  <a:lnTo>
                    <a:pt x="637451" y="71120"/>
                  </a:lnTo>
                  <a:lnTo>
                    <a:pt x="637451" y="73660"/>
                  </a:lnTo>
                  <a:lnTo>
                    <a:pt x="637451" y="139700"/>
                  </a:lnTo>
                  <a:lnTo>
                    <a:pt x="637451" y="142240"/>
                  </a:lnTo>
                  <a:lnTo>
                    <a:pt x="637451" y="205740"/>
                  </a:lnTo>
                  <a:lnTo>
                    <a:pt x="562495" y="205740"/>
                  </a:lnTo>
                  <a:lnTo>
                    <a:pt x="562495" y="142240"/>
                  </a:lnTo>
                  <a:lnTo>
                    <a:pt x="637451" y="142240"/>
                  </a:lnTo>
                  <a:lnTo>
                    <a:pt x="637451" y="139700"/>
                  </a:lnTo>
                  <a:lnTo>
                    <a:pt x="562495" y="139700"/>
                  </a:lnTo>
                  <a:lnTo>
                    <a:pt x="562495" y="73660"/>
                  </a:lnTo>
                  <a:lnTo>
                    <a:pt x="637451" y="73660"/>
                  </a:lnTo>
                  <a:lnTo>
                    <a:pt x="637451" y="71120"/>
                  </a:lnTo>
                  <a:lnTo>
                    <a:pt x="562495" y="71120"/>
                  </a:lnTo>
                  <a:lnTo>
                    <a:pt x="562495" y="2540"/>
                  </a:lnTo>
                  <a:lnTo>
                    <a:pt x="637451" y="2540"/>
                  </a:lnTo>
                  <a:lnTo>
                    <a:pt x="637451" y="0"/>
                  </a:lnTo>
                  <a:lnTo>
                    <a:pt x="559968" y="0"/>
                  </a:lnTo>
                  <a:lnTo>
                    <a:pt x="559968" y="2540"/>
                  </a:lnTo>
                  <a:lnTo>
                    <a:pt x="559968" y="71120"/>
                  </a:lnTo>
                  <a:lnTo>
                    <a:pt x="559968" y="73660"/>
                  </a:lnTo>
                  <a:lnTo>
                    <a:pt x="559968" y="139700"/>
                  </a:lnTo>
                  <a:lnTo>
                    <a:pt x="559968" y="142240"/>
                  </a:lnTo>
                  <a:lnTo>
                    <a:pt x="559968" y="205740"/>
                  </a:lnTo>
                  <a:lnTo>
                    <a:pt x="488035" y="205740"/>
                  </a:lnTo>
                  <a:lnTo>
                    <a:pt x="488035" y="142240"/>
                  </a:lnTo>
                  <a:lnTo>
                    <a:pt x="559968" y="142240"/>
                  </a:lnTo>
                  <a:lnTo>
                    <a:pt x="559968" y="139700"/>
                  </a:lnTo>
                  <a:lnTo>
                    <a:pt x="488035" y="139700"/>
                  </a:lnTo>
                  <a:lnTo>
                    <a:pt x="488035" y="73660"/>
                  </a:lnTo>
                  <a:lnTo>
                    <a:pt x="559968" y="73660"/>
                  </a:lnTo>
                  <a:lnTo>
                    <a:pt x="559968" y="71120"/>
                  </a:lnTo>
                  <a:lnTo>
                    <a:pt x="488035" y="71120"/>
                  </a:lnTo>
                  <a:lnTo>
                    <a:pt x="488035" y="2540"/>
                  </a:lnTo>
                  <a:lnTo>
                    <a:pt x="559968" y="2540"/>
                  </a:lnTo>
                  <a:lnTo>
                    <a:pt x="559968" y="0"/>
                  </a:lnTo>
                  <a:lnTo>
                    <a:pt x="485508" y="0"/>
                  </a:lnTo>
                  <a:lnTo>
                    <a:pt x="485508" y="2540"/>
                  </a:lnTo>
                  <a:lnTo>
                    <a:pt x="485508" y="71120"/>
                  </a:lnTo>
                  <a:lnTo>
                    <a:pt x="485508" y="73660"/>
                  </a:lnTo>
                  <a:lnTo>
                    <a:pt x="485508" y="139700"/>
                  </a:lnTo>
                  <a:lnTo>
                    <a:pt x="485508" y="142240"/>
                  </a:lnTo>
                  <a:lnTo>
                    <a:pt x="485508" y="205740"/>
                  </a:lnTo>
                  <a:lnTo>
                    <a:pt x="417537" y="205740"/>
                  </a:lnTo>
                  <a:lnTo>
                    <a:pt x="417537" y="142240"/>
                  </a:lnTo>
                  <a:lnTo>
                    <a:pt x="485508" y="142240"/>
                  </a:lnTo>
                  <a:lnTo>
                    <a:pt x="485508" y="139700"/>
                  </a:lnTo>
                  <a:lnTo>
                    <a:pt x="417537" y="139700"/>
                  </a:lnTo>
                  <a:lnTo>
                    <a:pt x="417537" y="73660"/>
                  </a:lnTo>
                  <a:lnTo>
                    <a:pt x="485508" y="73660"/>
                  </a:lnTo>
                  <a:lnTo>
                    <a:pt x="485508" y="71120"/>
                  </a:lnTo>
                  <a:lnTo>
                    <a:pt x="417537" y="71120"/>
                  </a:lnTo>
                  <a:lnTo>
                    <a:pt x="417537" y="2540"/>
                  </a:lnTo>
                  <a:lnTo>
                    <a:pt x="485508" y="2540"/>
                  </a:lnTo>
                  <a:lnTo>
                    <a:pt x="485508" y="0"/>
                  </a:lnTo>
                  <a:lnTo>
                    <a:pt x="415010" y="0"/>
                  </a:lnTo>
                  <a:lnTo>
                    <a:pt x="415010" y="2540"/>
                  </a:lnTo>
                  <a:lnTo>
                    <a:pt x="415010" y="71120"/>
                  </a:lnTo>
                  <a:lnTo>
                    <a:pt x="415010" y="73660"/>
                  </a:lnTo>
                  <a:lnTo>
                    <a:pt x="415010" y="139700"/>
                  </a:lnTo>
                  <a:lnTo>
                    <a:pt x="415010" y="142240"/>
                  </a:lnTo>
                  <a:lnTo>
                    <a:pt x="415010" y="205740"/>
                  </a:lnTo>
                  <a:lnTo>
                    <a:pt x="343471" y="205740"/>
                  </a:lnTo>
                  <a:lnTo>
                    <a:pt x="343471" y="142240"/>
                  </a:lnTo>
                  <a:lnTo>
                    <a:pt x="415010" y="142240"/>
                  </a:lnTo>
                  <a:lnTo>
                    <a:pt x="415010" y="139700"/>
                  </a:lnTo>
                  <a:lnTo>
                    <a:pt x="343471" y="139700"/>
                  </a:lnTo>
                  <a:lnTo>
                    <a:pt x="343471" y="73660"/>
                  </a:lnTo>
                  <a:lnTo>
                    <a:pt x="415010" y="73660"/>
                  </a:lnTo>
                  <a:lnTo>
                    <a:pt x="415010" y="71120"/>
                  </a:lnTo>
                  <a:lnTo>
                    <a:pt x="343471" y="71120"/>
                  </a:lnTo>
                  <a:lnTo>
                    <a:pt x="343471" y="2540"/>
                  </a:lnTo>
                  <a:lnTo>
                    <a:pt x="415010" y="2540"/>
                  </a:lnTo>
                  <a:lnTo>
                    <a:pt x="415010" y="0"/>
                  </a:lnTo>
                  <a:lnTo>
                    <a:pt x="340944" y="0"/>
                  </a:lnTo>
                  <a:lnTo>
                    <a:pt x="340944" y="2540"/>
                  </a:lnTo>
                  <a:lnTo>
                    <a:pt x="340944" y="71120"/>
                  </a:lnTo>
                  <a:lnTo>
                    <a:pt x="340944" y="73660"/>
                  </a:lnTo>
                  <a:lnTo>
                    <a:pt x="340944" y="139700"/>
                  </a:lnTo>
                  <a:lnTo>
                    <a:pt x="340944" y="142240"/>
                  </a:lnTo>
                  <a:lnTo>
                    <a:pt x="340944" y="205740"/>
                  </a:lnTo>
                  <a:lnTo>
                    <a:pt x="263232" y="205740"/>
                  </a:lnTo>
                  <a:lnTo>
                    <a:pt x="263232" y="142240"/>
                  </a:lnTo>
                  <a:lnTo>
                    <a:pt x="340944" y="142240"/>
                  </a:lnTo>
                  <a:lnTo>
                    <a:pt x="340944" y="139700"/>
                  </a:lnTo>
                  <a:lnTo>
                    <a:pt x="263232" y="139700"/>
                  </a:lnTo>
                  <a:lnTo>
                    <a:pt x="263232" y="73660"/>
                  </a:lnTo>
                  <a:lnTo>
                    <a:pt x="340944" y="73660"/>
                  </a:lnTo>
                  <a:lnTo>
                    <a:pt x="340944" y="71120"/>
                  </a:lnTo>
                  <a:lnTo>
                    <a:pt x="263232" y="71120"/>
                  </a:lnTo>
                  <a:lnTo>
                    <a:pt x="263232" y="2540"/>
                  </a:lnTo>
                  <a:lnTo>
                    <a:pt x="340944" y="2540"/>
                  </a:lnTo>
                  <a:lnTo>
                    <a:pt x="340944" y="0"/>
                  </a:lnTo>
                  <a:lnTo>
                    <a:pt x="204266" y="0"/>
                  </a:lnTo>
                  <a:lnTo>
                    <a:pt x="204266" y="2540"/>
                  </a:lnTo>
                  <a:lnTo>
                    <a:pt x="260705" y="2540"/>
                  </a:lnTo>
                  <a:lnTo>
                    <a:pt x="260705" y="71120"/>
                  </a:lnTo>
                  <a:lnTo>
                    <a:pt x="260705" y="73660"/>
                  </a:lnTo>
                  <a:lnTo>
                    <a:pt x="260705" y="139700"/>
                  </a:lnTo>
                  <a:lnTo>
                    <a:pt x="260705" y="142240"/>
                  </a:lnTo>
                  <a:lnTo>
                    <a:pt x="260705" y="205740"/>
                  </a:lnTo>
                  <a:lnTo>
                    <a:pt x="182092" y="205740"/>
                  </a:lnTo>
                  <a:lnTo>
                    <a:pt x="182092" y="142240"/>
                  </a:lnTo>
                  <a:lnTo>
                    <a:pt x="260705" y="142240"/>
                  </a:lnTo>
                  <a:lnTo>
                    <a:pt x="260705" y="139700"/>
                  </a:lnTo>
                  <a:lnTo>
                    <a:pt x="182092" y="139700"/>
                  </a:lnTo>
                  <a:lnTo>
                    <a:pt x="182092" y="73660"/>
                  </a:lnTo>
                  <a:lnTo>
                    <a:pt x="260705" y="73660"/>
                  </a:lnTo>
                  <a:lnTo>
                    <a:pt x="260705" y="71120"/>
                  </a:lnTo>
                  <a:lnTo>
                    <a:pt x="182092" y="71120"/>
                  </a:lnTo>
                  <a:lnTo>
                    <a:pt x="182092" y="69850"/>
                  </a:lnTo>
                  <a:lnTo>
                    <a:pt x="179552" y="69850"/>
                  </a:lnTo>
                  <a:lnTo>
                    <a:pt x="179552" y="71120"/>
                  </a:lnTo>
                  <a:lnTo>
                    <a:pt x="138772" y="71120"/>
                  </a:lnTo>
                  <a:lnTo>
                    <a:pt x="138772" y="73660"/>
                  </a:lnTo>
                  <a:lnTo>
                    <a:pt x="179552" y="73660"/>
                  </a:lnTo>
                  <a:lnTo>
                    <a:pt x="179552" y="139700"/>
                  </a:lnTo>
                  <a:lnTo>
                    <a:pt x="0" y="139700"/>
                  </a:lnTo>
                  <a:lnTo>
                    <a:pt x="0" y="142240"/>
                  </a:lnTo>
                  <a:lnTo>
                    <a:pt x="179552" y="142240"/>
                  </a:lnTo>
                  <a:lnTo>
                    <a:pt x="179552" y="205740"/>
                  </a:lnTo>
                  <a:lnTo>
                    <a:pt x="33718" y="205740"/>
                  </a:lnTo>
                  <a:lnTo>
                    <a:pt x="33718" y="208280"/>
                  </a:lnTo>
                  <a:lnTo>
                    <a:pt x="773163" y="208280"/>
                  </a:lnTo>
                  <a:lnTo>
                    <a:pt x="773163" y="205740"/>
                  </a:lnTo>
                  <a:lnTo>
                    <a:pt x="720940" y="205740"/>
                  </a:lnTo>
                  <a:lnTo>
                    <a:pt x="720940" y="142240"/>
                  </a:lnTo>
                  <a:lnTo>
                    <a:pt x="780021" y="142240"/>
                  </a:lnTo>
                  <a:lnTo>
                    <a:pt x="780021" y="139700"/>
                  </a:lnTo>
                  <a:lnTo>
                    <a:pt x="720940" y="139700"/>
                  </a:lnTo>
                  <a:lnTo>
                    <a:pt x="720940" y="73660"/>
                  </a:lnTo>
                  <a:lnTo>
                    <a:pt x="785152" y="73660"/>
                  </a:lnTo>
                  <a:lnTo>
                    <a:pt x="785152" y="71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C54C60B7-5296-4AB4-863D-3090FAFF8084}"/>
                </a:ext>
              </a:extLst>
            </p:cNvPr>
            <p:cNvSpPr/>
            <p:nvPr/>
          </p:nvSpPr>
          <p:spPr>
            <a:xfrm>
              <a:off x="9810282" y="5824361"/>
              <a:ext cx="777240" cy="547370"/>
            </a:xfrm>
            <a:custGeom>
              <a:avLst/>
              <a:gdLst/>
              <a:ahLst/>
              <a:cxnLst/>
              <a:rect l="l" t="t" r="r" b="b"/>
              <a:pathLst>
                <a:path w="777240" h="547370">
                  <a:moveTo>
                    <a:pt x="758535" y="137960"/>
                  </a:moveTo>
                  <a:lnTo>
                    <a:pt x="208357" y="137960"/>
                  </a:lnTo>
                  <a:lnTo>
                    <a:pt x="286718" y="137414"/>
                  </a:lnTo>
                  <a:lnTo>
                    <a:pt x="407926" y="111590"/>
                  </a:lnTo>
                  <a:lnTo>
                    <a:pt x="540798" y="73877"/>
                  </a:lnTo>
                  <a:lnTo>
                    <a:pt x="632874" y="37771"/>
                  </a:lnTo>
                  <a:lnTo>
                    <a:pt x="686441" y="10676"/>
                  </a:lnTo>
                  <a:lnTo>
                    <a:pt x="703788" y="0"/>
                  </a:lnTo>
                  <a:lnTo>
                    <a:pt x="758535" y="137960"/>
                  </a:lnTo>
                  <a:close/>
                </a:path>
                <a:path w="777240" h="547370">
                  <a:moveTo>
                    <a:pt x="489768" y="547068"/>
                  </a:moveTo>
                  <a:lnTo>
                    <a:pt x="255664" y="544219"/>
                  </a:lnTo>
                  <a:lnTo>
                    <a:pt x="73413" y="501087"/>
                  </a:lnTo>
                  <a:lnTo>
                    <a:pt x="0" y="474157"/>
                  </a:lnTo>
                  <a:lnTo>
                    <a:pt x="1800" y="52991"/>
                  </a:lnTo>
                  <a:lnTo>
                    <a:pt x="43520" y="34199"/>
                  </a:lnTo>
                  <a:lnTo>
                    <a:pt x="138679" y="105974"/>
                  </a:lnTo>
                  <a:lnTo>
                    <a:pt x="208357" y="137960"/>
                  </a:lnTo>
                  <a:lnTo>
                    <a:pt x="758535" y="137960"/>
                  </a:lnTo>
                  <a:lnTo>
                    <a:pt x="777036" y="184583"/>
                  </a:lnTo>
                  <a:lnTo>
                    <a:pt x="777036" y="402021"/>
                  </a:lnTo>
                  <a:lnTo>
                    <a:pt x="718742" y="453149"/>
                  </a:lnTo>
                  <a:lnTo>
                    <a:pt x="489768" y="547068"/>
                  </a:lnTo>
                  <a:close/>
                </a:path>
              </a:pathLst>
            </a:custGeom>
            <a:solidFill>
              <a:srgbClr val="FABE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A3902B3D-8200-4D2F-8FBB-EFA905C8081D}"/>
                </a:ext>
              </a:extLst>
            </p:cNvPr>
            <p:cNvSpPr/>
            <p:nvPr/>
          </p:nvSpPr>
          <p:spPr>
            <a:xfrm>
              <a:off x="9836429" y="5034634"/>
              <a:ext cx="2061210" cy="1341120"/>
            </a:xfrm>
            <a:custGeom>
              <a:avLst/>
              <a:gdLst/>
              <a:ahLst/>
              <a:cxnLst/>
              <a:rect l="l" t="t" r="r" b="b"/>
              <a:pathLst>
                <a:path w="2061209" h="1341120">
                  <a:moveTo>
                    <a:pt x="24841" y="854583"/>
                  </a:moveTo>
                  <a:lnTo>
                    <a:pt x="19786" y="854532"/>
                  </a:lnTo>
                  <a:lnTo>
                    <a:pt x="14871" y="1280668"/>
                  </a:lnTo>
                  <a:lnTo>
                    <a:pt x="19939" y="1280731"/>
                  </a:lnTo>
                  <a:lnTo>
                    <a:pt x="24841" y="854583"/>
                  </a:lnTo>
                  <a:close/>
                </a:path>
                <a:path w="2061209" h="1341120">
                  <a:moveTo>
                    <a:pt x="97764" y="812165"/>
                  </a:moveTo>
                  <a:lnTo>
                    <a:pt x="95224" y="812165"/>
                  </a:lnTo>
                  <a:lnTo>
                    <a:pt x="95224" y="869315"/>
                  </a:lnTo>
                  <a:lnTo>
                    <a:pt x="97764" y="869315"/>
                  </a:lnTo>
                  <a:lnTo>
                    <a:pt x="97764" y="812165"/>
                  </a:lnTo>
                  <a:close/>
                </a:path>
                <a:path w="2061209" h="1341120">
                  <a:moveTo>
                    <a:pt x="178904" y="812165"/>
                  </a:moveTo>
                  <a:lnTo>
                    <a:pt x="176377" y="812165"/>
                  </a:lnTo>
                  <a:lnTo>
                    <a:pt x="176377" y="878205"/>
                  </a:lnTo>
                  <a:lnTo>
                    <a:pt x="178904" y="878205"/>
                  </a:lnTo>
                  <a:lnTo>
                    <a:pt x="178904" y="812165"/>
                  </a:lnTo>
                  <a:close/>
                </a:path>
                <a:path w="2061209" h="1341120">
                  <a:moveTo>
                    <a:pt x="259143" y="812165"/>
                  </a:moveTo>
                  <a:lnTo>
                    <a:pt x="256616" y="812165"/>
                  </a:lnTo>
                  <a:lnTo>
                    <a:pt x="256616" y="885825"/>
                  </a:lnTo>
                  <a:lnTo>
                    <a:pt x="259143" y="885825"/>
                  </a:lnTo>
                  <a:lnTo>
                    <a:pt x="259143" y="812165"/>
                  </a:lnTo>
                  <a:close/>
                </a:path>
                <a:path w="2061209" h="1341120">
                  <a:moveTo>
                    <a:pt x="333209" y="812165"/>
                  </a:moveTo>
                  <a:lnTo>
                    <a:pt x="330682" y="812165"/>
                  </a:lnTo>
                  <a:lnTo>
                    <a:pt x="330682" y="885825"/>
                  </a:lnTo>
                  <a:lnTo>
                    <a:pt x="333209" y="885825"/>
                  </a:lnTo>
                  <a:lnTo>
                    <a:pt x="333209" y="812165"/>
                  </a:lnTo>
                  <a:close/>
                </a:path>
                <a:path w="2061209" h="1341120">
                  <a:moveTo>
                    <a:pt x="397268" y="933081"/>
                  </a:moveTo>
                  <a:lnTo>
                    <a:pt x="392201" y="933081"/>
                  </a:lnTo>
                  <a:lnTo>
                    <a:pt x="392201" y="1200518"/>
                  </a:lnTo>
                  <a:lnTo>
                    <a:pt x="234530" y="1147724"/>
                  </a:lnTo>
                  <a:lnTo>
                    <a:pt x="232930" y="1152537"/>
                  </a:lnTo>
                  <a:lnTo>
                    <a:pt x="392201" y="1205852"/>
                  </a:lnTo>
                  <a:lnTo>
                    <a:pt x="392201" y="1341107"/>
                  </a:lnTo>
                  <a:lnTo>
                    <a:pt x="397268" y="1341107"/>
                  </a:lnTo>
                  <a:lnTo>
                    <a:pt x="397268" y="1200518"/>
                  </a:lnTo>
                  <a:lnTo>
                    <a:pt x="397268" y="933081"/>
                  </a:lnTo>
                  <a:close/>
                </a:path>
                <a:path w="2061209" h="1341120">
                  <a:moveTo>
                    <a:pt x="403707" y="812165"/>
                  </a:moveTo>
                  <a:lnTo>
                    <a:pt x="401180" y="812165"/>
                  </a:lnTo>
                  <a:lnTo>
                    <a:pt x="401180" y="885825"/>
                  </a:lnTo>
                  <a:lnTo>
                    <a:pt x="403707" y="885825"/>
                  </a:lnTo>
                  <a:lnTo>
                    <a:pt x="403707" y="812165"/>
                  </a:lnTo>
                  <a:close/>
                </a:path>
                <a:path w="2061209" h="1341120">
                  <a:moveTo>
                    <a:pt x="478167" y="812165"/>
                  </a:moveTo>
                  <a:lnTo>
                    <a:pt x="475640" y="812165"/>
                  </a:lnTo>
                  <a:lnTo>
                    <a:pt x="475640" y="871855"/>
                  </a:lnTo>
                  <a:lnTo>
                    <a:pt x="478167" y="871855"/>
                  </a:lnTo>
                  <a:lnTo>
                    <a:pt x="478167" y="812165"/>
                  </a:lnTo>
                  <a:close/>
                </a:path>
                <a:path w="2061209" h="1341120">
                  <a:moveTo>
                    <a:pt x="555663" y="812165"/>
                  </a:moveTo>
                  <a:lnTo>
                    <a:pt x="553123" y="812165"/>
                  </a:lnTo>
                  <a:lnTo>
                    <a:pt x="553123" y="854075"/>
                  </a:lnTo>
                  <a:lnTo>
                    <a:pt x="555663" y="854075"/>
                  </a:lnTo>
                  <a:lnTo>
                    <a:pt x="555663" y="812165"/>
                  </a:lnTo>
                  <a:close/>
                </a:path>
                <a:path w="2061209" h="1341120">
                  <a:moveTo>
                    <a:pt x="682091" y="743585"/>
                  </a:moveTo>
                  <a:lnTo>
                    <a:pt x="636612" y="743585"/>
                  </a:lnTo>
                  <a:lnTo>
                    <a:pt x="636612" y="681355"/>
                  </a:lnTo>
                  <a:lnTo>
                    <a:pt x="636612" y="0"/>
                  </a:lnTo>
                  <a:lnTo>
                    <a:pt x="634072" y="0"/>
                  </a:lnTo>
                  <a:lnTo>
                    <a:pt x="634072" y="681355"/>
                  </a:lnTo>
                  <a:lnTo>
                    <a:pt x="634072" y="743585"/>
                  </a:lnTo>
                  <a:lnTo>
                    <a:pt x="634072" y="746125"/>
                  </a:lnTo>
                  <a:lnTo>
                    <a:pt x="634072" y="809409"/>
                  </a:lnTo>
                  <a:lnTo>
                    <a:pt x="555663" y="809409"/>
                  </a:lnTo>
                  <a:lnTo>
                    <a:pt x="555663" y="746125"/>
                  </a:lnTo>
                  <a:lnTo>
                    <a:pt x="634072" y="746125"/>
                  </a:lnTo>
                  <a:lnTo>
                    <a:pt x="634072" y="743585"/>
                  </a:lnTo>
                  <a:lnTo>
                    <a:pt x="555663" y="743585"/>
                  </a:lnTo>
                  <a:lnTo>
                    <a:pt x="555663" y="681355"/>
                  </a:lnTo>
                  <a:lnTo>
                    <a:pt x="553123" y="681355"/>
                  </a:lnTo>
                  <a:lnTo>
                    <a:pt x="553123" y="743585"/>
                  </a:lnTo>
                  <a:lnTo>
                    <a:pt x="553123" y="746125"/>
                  </a:lnTo>
                  <a:lnTo>
                    <a:pt x="553123" y="809409"/>
                  </a:lnTo>
                  <a:lnTo>
                    <a:pt x="478167" y="809409"/>
                  </a:lnTo>
                  <a:lnTo>
                    <a:pt x="478167" y="746125"/>
                  </a:lnTo>
                  <a:lnTo>
                    <a:pt x="553123" y="746125"/>
                  </a:lnTo>
                  <a:lnTo>
                    <a:pt x="553123" y="743585"/>
                  </a:lnTo>
                  <a:lnTo>
                    <a:pt x="478167" y="743585"/>
                  </a:lnTo>
                  <a:lnTo>
                    <a:pt x="478167" y="681355"/>
                  </a:lnTo>
                  <a:lnTo>
                    <a:pt x="475640" y="681355"/>
                  </a:lnTo>
                  <a:lnTo>
                    <a:pt x="475640" y="743585"/>
                  </a:lnTo>
                  <a:lnTo>
                    <a:pt x="475640" y="746125"/>
                  </a:lnTo>
                  <a:lnTo>
                    <a:pt x="475640" y="809409"/>
                  </a:lnTo>
                  <a:lnTo>
                    <a:pt x="403707" y="809409"/>
                  </a:lnTo>
                  <a:lnTo>
                    <a:pt x="403707" y="746125"/>
                  </a:lnTo>
                  <a:lnTo>
                    <a:pt x="475640" y="746125"/>
                  </a:lnTo>
                  <a:lnTo>
                    <a:pt x="475640" y="743585"/>
                  </a:lnTo>
                  <a:lnTo>
                    <a:pt x="403707" y="743585"/>
                  </a:lnTo>
                  <a:lnTo>
                    <a:pt x="403707" y="681355"/>
                  </a:lnTo>
                  <a:lnTo>
                    <a:pt x="401180" y="681355"/>
                  </a:lnTo>
                  <a:lnTo>
                    <a:pt x="401180" y="743585"/>
                  </a:lnTo>
                  <a:lnTo>
                    <a:pt x="401180" y="746125"/>
                  </a:lnTo>
                  <a:lnTo>
                    <a:pt x="401180" y="809409"/>
                  </a:lnTo>
                  <a:lnTo>
                    <a:pt x="333209" y="809409"/>
                  </a:lnTo>
                  <a:lnTo>
                    <a:pt x="333209" y="746125"/>
                  </a:lnTo>
                  <a:lnTo>
                    <a:pt x="401180" y="746125"/>
                  </a:lnTo>
                  <a:lnTo>
                    <a:pt x="401180" y="743585"/>
                  </a:lnTo>
                  <a:lnTo>
                    <a:pt x="333209" y="743585"/>
                  </a:lnTo>
                  <a:lnTo>
                    <a:pt x="333209" y="681355"/>
                  </a:lnTo>
                  <a:lnTo>
                    <a:pt x="330682" y="681355"/>
                  </a:lnTo>
                  <a:lnTo>
                    <a:pt x="330682" y="743585"/>
                  </a:lnTo>
                  <a:lnTo>
                    <a:pt x="330682" y="746125"/>
                  </a:lnTo>
                  <a:lnTo>
                    <a:pt x="330682" y="809409"/>
                  </a:lnTo>
                  <a:lnTo>
                    <a:pt x="259143" y="809409"/>
                  </a:lnTo>
                  <a:lnTo>
                    <a:pt x="259143" y="746125"/>
                  </a:lnTo>
                  <a:lnTo>
                    <a:pt x="330682" y="746125"/>
                  </a:lnTo>
                  <a:lnTo>
                    <a:pt x="330682" y="743585"/>
                  </a:lnTo>
                  <a:lnTo>
                    <a:pt x="259143" y="743585"/>
                  </a:lnTo>
                  <a:lnTo>
                    <a:pt x="259143" y="681355"/>
                  </a:lnTo>
                  <a:lnTo>
                    <a:pt x="256616" y="681355"/>
                  </a:lnTo>
                  <a:lnTo>
                    <a:pt x="256616" y="743585"/>
                  </a:lnTo>
                  <a:lnTo>
                    <a:pt x="256616" y="746125"/>
                  </a:lnTo>
                  <a:lnTo>
                    <a:pt x="256616" y="809409"/>
                  </a:lnTo>
                  <a:lnTo>
                    <a:pt x="178904" y="809409"/>
                  </a:lnTo>
                  <a:lnTo>
                    <a:pt x="178904" y="746125"/>
                  </a:lnTo>
                  <a:lnTo>
                    <a:pt x="256616" y="746125"/>
                  </a:lnTo>
                  <a:lnTo>
                    <a:pt x="256616" y="743585"/>
                  </a:lnTo>
                  <a:lnTo>
                    <a:pt x="178904" y="743585"/>
                  </a:lnTo>
                  <a:lnTo>
                    <a:pt x="178904" y="681355"/>
                  </a:lnTo>
                  <a:lnTo>
                    <a:pt x="176377" y="681355"/>
                  </a:lnTo>
                  <a:lnTo>
                    <a:pt x="176377" y="743585"/>
                  </a:lnTo>
                  <a:lnTo>
                    <a:pt x="176377" y="746125"/>
                  </a:lnTo>
                  <a:lnTo>
                    <a:pt x="176377" y="809409"/>
                  </a:lnTo>
                  <a:lnTo>
                    <a:pt x="97764" y="809409"/>
                  </a:lnTo>
                  <a:lnTo>
                    <a:pt x="97764" y="746125"/>
                  </a:lnTo>
                  <a:lnTo>
                    <a:pt x="176377" y="746125"/>
                  </a:lnTo>
                  <a:lnTo>
                    <a:pt x="176377" y="743585"/>
                  </a:lnTo>
                  <a:lnTo>
                    <a:pt x="97764" y="743585"/>
                  </a:lnTo>
                  <a:lnTo>
                    <a:pt x="97764" y="681355"/>
                  </a:lnTo>
                  <a:lnTo>
                    <a:pt x="95224" y="681355"/>
                  </a:lnTo>
                  <a:lnTo>
                    <a:pt x="95224" y="743585"/>
                  </a:lnTo>
                  <a:lnTo>
                    <a:pt x="17373" y="743585"/>
                  </a:lnTo>
                  <a:lnTo>
                    <a:pt x="17373" y="746125"/>
                  </a:lnTo>
                  <a:lnTo>
                    <a:pt x="95224" y="746125"/>
                  </a:lnTo>
                  <a:lnTo>
                    <a:pt x="95224" y="809409"/>
                  </a:lnTo>
                  <a:lnTo>
                    <a:pt x="0" y="809409"/>
                  </a:lnTo>
                  <a:lnTo>
                    <a:pt x="0" y="811949"/>
                  </a:lnTo>
                  <a:lnTo>
                    <a:pt x="636612" y="811949"/>
                  </a:lnTo>
                  <a:lnTo>
                    <a:pt x="636612" y="809409"/>
                  </a:lnTo>
                  <a:lnTo>
                    <a:pt x="636612" y="746125"/>
                  </a:lnTo>
                  <a:lnTo>
                    <a:pt x="682091" y="746125"/>
                  </a:lnTo>
                  <a:lnTo>
                    <a:pt x="682091" y="743585"/>
                  </a:lnTo>
                  <a:close/>
                </a:path>
                <a:path w="2061209" h="1341120">
                  <a:moveTo>
                    <a:pt x="2060714" y="726427"/>
                  </a:moveTo>
                  <a:lnTo>
                    <a:pt x="1840420" y="838415"/>
                  </a:lnTo>
                  <a:lnTo>
                    <a:pt x="1837042" y="919086"/>
                  </a:lnTo>
                  <a:lnTo>
                    <a:pt x="1678889" y="939622"/>
                  </a:lnTo>
                  <a:lnTo>
                    <a:pt x="1502410" y="895362"/>
                  </a:lnTo>
                  <a:lnTo>
                    <a:pt x="1358900" y="833907"/>
                  </a:lnTo>
                  <a:lnTo>
                    <a:pt x="1299667" y="802843"/>
                  </a:lnTo>
                  <a:lnTo>
                    <a:pt x="1304112" y="1249337"/>
                  </a:lnTo>
                  <a:lnTo>
                    <a:pt x="1339684" y="1271193"/>
                  </a:lnTo>
                  <a:lnTo>
                    <a:pt x="1380350" y="1288681"/>
                  </a:lnTo>
                  <a:lnTo>
                    <a:pt x="1425244" y="1302169"/>
                  </a:lnTo>
                  <a:lnTo>
                    <a:pt x="1473492" y="1312049"/>
                  </a:lnTo>
                  <a:lnTo>
                    <a:pt x="1524241" y="1318679"/>
                  </a:lnTo>
                  <a:lnTo>
                    <a:pt x="1575917" y="1322412"/>
                  </a:lnTo>
                  <a:lnTo>
                    <a:pt x="1588858" y="1086523"/>
                  </a:lnTo>
                  <a:lnTo>
                    <a:pt x="1593900" y="1086802"/>
                  </a:lnTo>
                  <a:lnTo>
                    <a:pt x="1580972" y="1322641"/>
                  </a:lnTo>
                  <a:lnTo>
                    <a:pt x="1737969" y="1320253"/>
                  </a:lnTo>
                  <a:lnTo>
                    <a:pt x="1878342" y="1306182"/>
                  </a:lnTo>
                  <a:lnTo>
                    <a:pt x="1979295" y="1290396"/>
                  </a:lnTo>
                  <a:lnTo>
                    <a:pt x="2018017" y="1282915"/>
                  </a:lnTo>
                  <a:lnTo>
                    <a:pt x="2033079" y="1086523"/>
                  </a:lnTo>
                  <a:lnTo>
                    <a:pt x="2044357" y="939622"/>
                  </a:lnTo>
                  <a:lnTo>
                    <a:pt x="2060714" y="7264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4AF06015-6B46-4B27-A894-F065F530F538}"/>
                </a:ext>
              </a:extLst>
            </p:cNvPr>
            <p:cNvSpPr/>
            <p:nvPr/>
          </p:nvSpPr>
          <p:spPr>
            <a:xfrm>
              <a:off x="10168378" y="5904541"/>
              <a:ext cx="125730" cy="62865"/>
            </a:xfrm>
            <a:custGeom>
              <a:avLst/>
              <a:gdLst/>
              <a:ahLst/>
              <a:cxnLst/>
              <a:rect l="l" t="t" r="r" b="b"/>
              <a:pathLst>
                <a:path w="125729" h="62864">
                  <a:moveTo>
                    <a:pt x="0" y="62816"/>
                  </a:moveTo>
                  <a:lnTo>
                    <a:pt x="0" y="17094"/>
                  </a:lnTo>
                  <a:lnTo>
                    <a:pt x="32924" y="15885"/>
                  </a:lnTo>
                  <a:lnTo>
                    <a:pt x="64908" y="12446"/>
                  </a:lnTo>
                  <a:lnTo>
                    <a:pt x="95826" y="7057"/>
                  </a:lnTo>
                  <a:lnTo>
                    <a:pt x="125555" y="0"/>
                  </a:lnTo>
                  <a:lnTo>
                    <a:pt x="125555" y="49174"/>
                  </a:lnTo>
                  <a:lnTo>
                    <a:pt x="97563" y="54309"/>
                  </a:lnTo>
                  <a:lnTo>
                    <a:pt x="67564" y="58259"/>
                  </a:lnTo>
                  <a:lnTo>
                    <a:pt x="35173" y="61077"/>
                  </a:lnTo>
                  <a:lnTo>
                    <a:pt x="0" y="628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C52F6921-009D-40A4-B48B-842BD4475958}"/>
                </a:ext>
              </a:extLst>
            </p:cNvPr>
            <p:cNvSpPr/>
            <p:nvPr/>
          </p:nvSpPr>
          <p:spPr>
            <a:xfrm>
              <a:off x="9834496" y="5560173"/>
              <a:ext cx="709930" cy="412750"/>
            </a:xfrm>
            <a:custGeom>
              <a:avLst/>
              <a:gdLst/>
              <a:ahLst/>
              <a:cxnLst/>
              <a:rect l="l" t="t" r="r" b="b"/>
              <a:pathLst>
                <a:path w="709929" h="412750">
                  <a:moveTo>
                    <a:pt x="590398" y="342963"/>
                  </a:moveTo>
                  <a:lnTo>
                    <a:pt x="464502" y="342963"/>
                  </a:lnTo>
                  <a:lnTo>
                    <a:pt x="529864" y="320577"/>
                  </a:lnTo>
                  <a:lnTo>
                    <a:pt x="585826" y="294546"/>
                  </a:lnTo>
                  <a:lnTo>
                    <a:pt x="630658" y="268854"/>
                  </a:lnTo>
                  <a:lnTo>
                    <a:pt x="662629" y="247486"/>
                  </a:lnTo>
                  <a:lnTo>
                    <a:pt x="680009" y="234424"/>
                  </a:lnTo>
                  <a:lnTo>
                    <a:pt x="704343" y="0"/>
                  </a:lnTo>
                  <a:lnTo>
                    <a:pt x="709387" y="512"/>
                  </a:lnTo>
                  <a:lnTo>
                    <a:pt x="684699" y="238247"/>
                  </a:lnTo>
                  <a:lnTo>
                    <a:pt x="687113" y="245463"/>
                  </a:lnTo>
                  <a:lnTo>
                    <a:pt x="690153" y="253743"/>
                  </a:lnTo>
                  <a:lnTo>
                    <a:pt x="693497" y="261756"/>
                  </a:lnTo>
                  <a:lnTo>
                    <a:pt x="696843" y="268167"/>
                  </a:lnTo>
                  <a:lnTo>
                    <a:pt x="696846" y="273185"/>
                  </a:lnTo>
                  <a:lnTo>
                    <a:pt x="689859" y="279913"/>
                  </a:lnTo>
                  <a:lnTo>
                    <a:pt x="674515" y="290476"/>
                  </a:lnTo>
                  <a:lnTo>
                    <a:pt x="649447" y="307000"/>
                  </a:lnTo>
                  <a:lnTo>
                    <a:pt x="602453" y="336556"/>
                  </a:lnTo>
                  <a:lnTo>
                    <a:pt x="590398" y="342963"/>
                  </a:lnTo>
                  <a:close/>
                </a:path>
                <a:path w="709929" h="412750">
                  <a:moveTo>
                    <a:pt x="231978" y="408678"/>
                  </a:moveTo>
                  <a:lnTo>
                    <a:pt x="165447" y="400665"/>
                  </a:lnTo>
                  <a:lnTo>
                    <a:pt x="98396" y="375687"/>
                  </a:lnTo>
                  <a:lnTo>
                    <a:pt x="0" y="326132"/>
                  </a:lnTo>
                  <a:lnTo>
                    <a:pt x="3244" y="285454"/>
                  </a:lnTo>
                  <a:lnTo>
                    <a:pt x="26127" y="296923"/>
                  </a:lnTo>
                  <a:lnTo>
                    <a:pt x="91314" y="322367"/>
                  </a:lnTo>
                  <a:lnTo>
                    <a:pt x="193606" y="348347"/>
                  </a:lnTo>
                  <a:lnTo>
                    <a:pt x="327809" y="361421"/>
                  </a:lnTo>
                  <a:lnTo>
                    <a:pt x="401420" y="361421"/>
                  </a:lnTo>
                  <a:lnTo>
                    <a:pt x="396252" y="362273"/>
                  </a:lnTo>
                  <a:lnTo>
                    <a:pt x="367455" y="365278"/>
                  </a:lnTo>
                  <a:lnTo>
                    <a:pt x="338946" y="366491"/>
                  </a:lnTo>
                  <a:lnTo>
                    <a:pt x="338946" y="401937"/>
                  </a:lnTo>
                  <a:lnTo>
                    <a:pt x="441838" y="401937"/>
                  </a:lnTo>
                  <a:lnTo>
                    <a:pt x="432322" y="403686"/>
                  </a:lnTo>
                  <a:lnTo>
                    <a:pt x="404671" y="407341"/>
                  </a:lnTo>
                  <a:lnTo>
                    <a:pt x="328817" y="407341"/>
                  </a:lnTo>
                  <a:lnTo>
                    <a:pt x="231978" y="408678"/>
                  </a:lnTo>
                  <a:close/>
                </a:path>
                <a:path w="709929" h="412750">
                  <a:moveTo>
                    <a:pt x="401420" y="361421"/>
                  </a:moveTo>
                  <a:lnTo>
                    <a:pt x="328817" y="361421"/>
                  </a:lnTo>
                  <a:lnTo>
                    <a:pt x="328817" y="356392"/>
                  </a:lnTo>
                  <a:lnTo>
                    <a:pt x="333882" y="356392"/>
                  </a:lnTo>
                  <a:lnTo>
                    <a:pt x="364512" y="355328"/>
                  </a:lnTo>
                  <a:lnTo>
                    <a:pt x="395503" y="352145"/>
                  </a:lnTo>
                  <a:lnTo>
                    <a:pt x="426747" y="346858"/>
                  </a:lnTo>
                  <a:lnTo>
                    <a:pt x="458136" y="339480"/>
                  </a:lnTo>
                  <a:lnTo>
                    <a:pt x="464502" y="337777"/>
                  </a:lnTo>
                  <a:lnTo>
                    <a:pt x="464502" y="342963"/>
                  </a:lnTo>
                  <a:lnTo>
                    <a:pt x="590398" y="342963"/>
                  </a:lnTo>
                  <a:lnTo>
                    <a:pt x="575384" y="350942"/>
                  </a:lnTo>
                  <a:lnTo>
                    <a:pt x="454373" y="350942"/>
                  </a:lnTo>
                  <a:lnTo>
                    <a:pt x="425253" y="357490"/>
                  </a:lnTo>
                  <a:lnTo>
                    <a:pt x="401420" y="361421"/>
                  </a:lnTo>
                  <a:close/>
                </a:path>
                <a:path w="709929" h="412750">
                  <a:moveTo>
                    <a:pt x="441838" y="401937"/>
                  </a:moveTo>
                  <a:lnTo>
                    <a:pt x="338946" y="401937"/>
                  </a:lnTo>
                  <a:lnTo>
                    <a:pt x="371221" y="400229"/>
                  </a:lnTo>
                  <a:lnTo>
                    <a:pt x="400924" y="397602"/>
                  </a:lnTo>
                  <a:lnTo>
                    <a:pt x="428495" y="394014"/>
                  </a:lnTo>
                  <a:lnTo>
                    <a:pt x="454373" y="389420"/>
                  </a:lnTo>
                  <a:lnTo>
                    <a:pt x="454373" y="350942"/>
                  </a:lnTo>
                  <a:lnTo>
                    <a:pt x="575384" y="350942"/>
                  </a:lnTo>
                  <a:lnTo>
                    <a:pt x="557664" y="360360"/>
                  </a:lnTo>
                  <a:lnTo>
                    <a:pt x="512530" y="378832"/>
                  </a:lnTo>
                  <a:lnTo>
                    <a:pt x="464502" y="392391"/>
                  </a:lnTo>
                  <a:lnTo>
                    <a:pt x="464502" y="397658"/>
                  </a:lnTo>
                  <a:lnTo>
                    <a:pt x="460486" y="398510"/>
                  </a:lnTo>
                  <a:lnTo>
                    <a:pt x="441838" y="401937"/>
                  </a:lnTo>
                  <a:close/>
                </a:path>
                <a:path w="709929" h="412750">
                  <a:moveTo>
                    <a:pt x="328817" y="412431"/>
                  </a:moveTo>
                  <a:lnTo>
                    <a:pt x="328817" y="407341"/>
                  </a:lnTo>
                  <a:lnTo>
                    <a:pt x="404671" y="407341"/>
                  </a:lnTo>
                  <a:lnTo>
                    <a:pt x="402236" y="407663"/>
                  </a:lnTo>
                  <a:lnTo>
                    <a:pt x="369668" y="410499"/>
                  </a:lnTo>
                  <a:lnTo>
                    <a:pt x="334060" y="412253"/>
                  </a:lnTo>
                  <a:lnTo>
                    <a:pt x="328817" y="412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BD70B14F-1138-41A4-8260-7D995CD9E995}"/>
                </a:ext>
              </a:extLst>
            </p:cNvPr>
            <p:cNvSpPr/>
            <p:nvPr/>
          </p:nvSpPr>
          <p:spPr>
            <a:xfrm>
              <a:off x="10164892" y="5518293"/>
              <a:ext cx="614045" cy="793115"/>
            </a:xfrm>
            <a:custGeom>
              <a:avLst/>
              <a:gdLst/>
              <a:ahLst/>
              <a:cxnLst/>
              <a:rect l="l" t="t" r="r" b="b"/>
              <a:pathLst>
                <a:path w="614045" h="793114">
                  <a:moveTo>
                    <a:pt x="339516" y="792812"/>
                  </a:moveTo>
                  <a:lnTo>
                    <a:pt x="3426" y="296917"/>
                  </a:lnTo>
                  <a:lnTo>
                    <a:pt x="0" y="281458"/>
                  </a:lnTo>
                  <a:lnTo>
                    <a:pt x="2520" y="273945"/>
                  </a:lnTo>
                  <a:lnTo>
                    <a:pt x="7700" y="267630"/>
                  </a:lnTo>
                  <a:lnTo>
                    <a:pt x="320358" y="4847"/>
                  </a:lnTo>
                  <a:lnTo>
                    <a:pt x="329191" y="300"/>
                  </a:lnTo>
                  <a:lnTo>
                    <a:pt x="338700" y="0"/>
                  </a:lnTo>
                  <a:lnTo>
                    <a:pt x="347474" y="3682"/>
                  </a:lnTo>
                  <a:lnTo>
                    <a:pt x="354106" y="11087"/>
                  </a:lnTo>
                  <a:lnTo>
                    <a:pt x="610755" y="473879"/>
                  </a:lnTo>
                  <a:lnTo>
                    <a:pt x="613132" y="480333"/>
                  </a:lnTo>
                  <a:lnTo>
                    <a:pt x="613438" y="487051"/>
                  </a:lnTo>
                  <a:lnTo>
                    <a:pt x="611725" y="493554"/>
                  </a:lnTo>
                  <a:lnTo>
                    <a:pt x="608046" y="499364"/>
                  </a:lnTo>
                  <a:lnTo>
                    <a:pt x="357782" y="785275"/>
                  </a:lnTo>
                  <a:lnTo>
                    <a:pt x="349310" y="791292"/>
                  </a:lnTo>
                  <a:lnTo>
                    <a:pt x="339516" y="792812"/>
                  </a:lnTo>
                  <a:close/>
                </a:path>
              </a:pathLst>
            </a:custGeom>
            <a:solidFill>
              <a:srgbClr val="648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33253681-642C-4387-9070-B5B015E17499}"/>
                </a:ext>
              </a:extLst>
            </p:cNvPr>
            <p:cNvSpPr/>
            <p:nvPr/>
          </p:nvSpPr>
          <p:spPr>
            <a:xfrm>
              <a:off x="10293934" y="5622234"/>
              <a:ext cx="215900" cy="217170"/>
            </a:xfrm>
            <a:custGeom>
              <a:avLst/>
              <a:gdLst/>
              <a:ahLst/>
              <a:cxnLst/>
              <a:rect l="l" t="t" r="r" b="b"/>
              <a:pathLst>
                <a:path w="215900" h="217170">
                  <a:moveTo>
                    <a:pt x="43243" y="217117"/>
                  </a:moveTo>
                  <a:lnTo>
                    <a:pt x="0" y="155649"/>
                  </a:lnTo>
                  <a:lnTo>
                    <a:pt x="177840" y="0"/>
                  </a:lnTo>
                  <a:lnTo>
                    <a:pt x="215705" y="64104"/>
                  </a:lnTo>
                  <a:lnTo>
                    <a:pt x="43243" y="2171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067EE47B-547A-4B6C-8304-4E1BE6D5FBFD}"/>
                </a:ext>
              </a:extLst>
            </p:cNvPr>
            <p:cNvSpPr/>
            <p:nvPr/>
          </p:nvSpPr>
          <p:spPr>
            <a:xfrm>
              <a:off x="9687225" y="5339091"/>
              <a:ext cx="1109345" cy="900430"/>
            </a:xfrm>
            <a:custGeom>
              <a:avLst/>
              <a:gdLst/>
              <a:ahLst/>
              <a:cxnLst/>
              <a:rect l="l" t="t" r="r" b="b"/>
              <a:pathLst>
                <a:path w="1109345" h="900429">
                  <a:moveTo>
                    <a:pt x="811394" y="527134"/>
                  </a:moveTo>
                  <a:lnTo>
                    <a:pt x="830889" y="474541"/>
                  </a:lnTo>
                  <a:lnTo>
                    <a:pt x="852667" y="418455"/>
                  </a:lnTo>
                  <a:lnTo>
                    <a:pt x="873522" y="369053"/>
                  </a:lnTo>
                  <a:lnTo>
                    <a:pt x="890249" y="336509"/>
                  </a:lnTo>
                  <a:lnTo>
                    <a:pt x="884608" y="320881"/>
                  </a:lnTo>
                  <a:lnTo>
                    <a:pt x="859787" y="246436"/>
                  </a:lnTo>
                  <a:lnTo>
                    <a:pt x="856751" y="208411"/>
                  </a:lnTo>
                  <a:lnTo>
                    <a:pt x="924498" y="118492"/>
                  </a:lnTo>
                  <a:lnTo>
                    <a:pt x="1020906" y="0"/>
                  </a:lnTo>
                  <a:lnTo>
                    <a:pt x="1035013" y="50066"/>
                  </a:lnTo>
                  <a:lnTo>
                    <a:pt x="1065856" y="162023"/>
                  </a:lnTo>
                  <a:lnTo>
                    <a:pt x="1096216" y="278502"/>
                  </a:lnTo>
                  <a:lnTo>
                    <a:pt x="1108876" y="342137"/>
                  </a:lnTo>
                  <a:lnTo>
                    <a:pt x="1099928" y="360041"/>
                  </a:lnTo>
                  <a:lnTo>
                    <a:pt x="1077620" y="393325"/>
                  </a:lnTo>
                  <a:lnTo>
                    <a:pt x="1046003" y="437119"/>
                  </a:lnTo>
                  <a:lnTo>
                    <a:pt x="1009126" y="486558"/>
                  </a:lnTo>
                  <a:lnTo>
                    <a:pt x="978846" y="526478"/>
                  </a:lnTo>
                  <a:lnTo>
                    <a:pt x="823738" y="526478"/>
                  </a:lnTo>
                  <a:lnTo>
                    <a:pt x="811394" y="527134"/>
                  </a:lnTo>
                  <a:close/>
                </a:path>
                <a:path w="1109345" h="900429">
                  <a:moveTo>
                    <a:pt x="955127" y="557591"/>
                  </a:moveTo>
                  <a:lnTo>
                    <a:pt x="813688" y="557591"/>
                  </a:lnTo>
                  <a:lnTo>
                    <a:pt x="826605" y="548594"/>
                  </a:lnTo>
                  <a:lnTo>
                    <a:pt x="857706" y="531194"/>
                  </a:lnTo>
                  <a:lnTo>
                    <a:pt x="846897" y="528651"/>
                  </a:lnTo>
                  <a:lnTo>
                    <a:pt x="835573" y="527031"/>
                  </a:lnTo>
                  <a:lnTo>
                    <a:pt x="823738" y="526478"/>
                  </a:lnTo>
                  <a:lnTo>
                    <a:pt x="978846" y="526478"/>
                  </a:lnTo>
                  <a:lnTo>
                    <a:pt x="955127" y="557591"/>
                  </a:lnTo>
                  <a:close/>
                </a:path>
                <a:path w="1109345" h="900429">
                  <a:moveTo>
                    <a:pt x="914866" y="597671"/>
                  </a:moveTo>
                  <a:lnTo>
                    <a:pt x="759825" y="597671"/>
                  </a:lnTo>
                  <a:lnTo>
                    <a:pt x="769178" y="590322"/>
                  </a:lnTo>
                  <a:lnTo>
                    <a:pt x="778357" y="583291"/>
                  </a:lnTo>
                  <a:lnTo>
                    <a:pt x="787295" y="576599"/>
                  </a:lnTo>
                  <a:lnTo>
                    <a:pt x="795928" y="570265"/>
                  </a:lnTo>
                  <a:lnTo>
                    <a:pt x="797214" y="566580"/>
                  </a:lnTo>
                  <a:lnTo>
                    <a:pt x="798814" y="562144"/>
                  </a:lnTo>
                  <a:lnTo>
                    <a:pt x="800652" y="556937"/>
                  </a:lnTo>
                  <a:lnTo>
                    <a:pt x="804213" y="556856"/>
                  </a:lnTo>
                  <a:lnTo>
                    <a:pt x="808624" y="557014"/>
                  </a:lnTo>
                  <a:lnTo>
                    <a:pt x="813688" y="557591"/>
                  </a:lnTo>
                  <a:lnTo>
                    <a:pt x="955127" y="557591"/>
                  </a:lnTo>
                  <a:lnTo>
                    <a:pt x="949315" y="565196"/>
                  </a:lnTo>
                  <a:lnTo>
                    <a:pt x="918137" y="565196"/>
                  </a:lnTo>
                  <a:lnTo>
                    <a:pt x="917967" y="576599"/>
                  </a:lnTo>
                  <a:lnTo>
                    <a:pt x="916603" y="588481"/>
                  </a:lnTo>
                  <a:lnTo>
                    <a:pt x="914866" y="597671"/>
                  </a:lnTo>
                  <a:close/>
                </a:path>
                <a:path w="1109345" h="900429">
                  <a:moveTo>
                    <a:pt x="935786" y="582899"/>
                  </a:moveTo>
                  <a:lnTo>
                    <a:pt x="931355" y="577829"/>
                  </a:lnTo>
                  <a:lnTo>
                    <a:pt x="925420" y="571609"/>
                  </a:lnTo>
                  <a:lnTo>
                    <a:pt x="918137" y="565196"/>
                  </a:lnTo>
                  <a:lnTo>
                    <a:pt x="949315" y="565196"/>
                  </a:lnTo>
                  <a:lnTo>
                    <a:pt x="935786" y="582899"/>
                  </a:lnTo>
                  <a:close/>
                </a:path>
                <a:path w="1109345" h="900429">
                  <a:moveTo>
                    <a:pt x="625896" y="865641"/>
                  </a:moveTo>
                  <a:lnTo>
                    <a:pt x="618047" y="853860"/>
                  </a:lnTo>
                  <a:lnTo>
                    <a:pt x="614870" y="843075"/>
                  </a:lnTo>
                  <a:lnTo>
                    <a:pt x="616562" y="824644"/>
                  </a:lnTo>
                  <a:lnTo>
                    <a:pt x="623803" y="795122"/>
                  </a:lnTo>
                  <a:lnTo>
                    <a:pt x="637271" y="751065"/>
                  </a:lnTo>
                  <a:lnTo>
                    <a:pt x="634741" y="739788"/>
                  </a:lnTo>
                  <a:lnTo>
                    <a:pt x="637910" y="701182"/>
                  </a:lnTo>
                  <a:lnTo>
                    <a:pt x="648389" y="654502"/>
                  </a:lnTo>
                  <a:lnTo>
                    <a:pt x="696191" y="622024"/>
                  </a:lnTo>
                  <a:lnTo>
                    <a:pt x="759845" y="597651"/>
                  </a:lnTo>
                  <a:lnTo>
                    <a:pt x="914866" y="597671"/>
                  </a:lnTo>
                  <a:lnTo>
                    <a:pt x="914258" y="600888"/>
                  </a:lnTo>
                  <a:lnTo>
                    <a:pt x="911194" y="613432"/>
                  </a:lnTo>
                  <a:lnTo>
                    <a:pt x="911691" y="613909"/>
                  </a:lnTo>
                  <a:lnTo>
                    <a:pt x="911929" y="614188"/>
                  </a:lnTo>
                  <a:lnTo>
                    <a:pt x="910521" y="616028"/>
                  </a:lnTo>
                  <a:lnTo>
                    <a:pt x="905490" y="632981"/>
                  </a:lnTo>
                  <a:lnTo>
                    <a:pt x="900333" y="648755"/>
                  </a:lnTo>
                  <a:lnTo>
                    <a:pt x="895711" y="662587"/>
                  </a:lnTo>
                  <a:lnTo>
                    <a:pt x="892285" y="673714"/>
                  </a:lnTo>
                  <a:lnTo>
                    <a:pt x="877515" y="713771"/>
                  </a:lnTo>
                  <a:lnTo>
                    <a:pt x="853684" y="765258"/>
                  </a:lnTo>
                  <a:lnTo>
                    <a:pt x="826759" y="815414"/>
                  </a:lnTo>
                  <a:lnTo>
                    <a:pt x="802709" y="851482"/>
                  </a:lnTo>
                  <a:lnTo>
                    <a:pt x="796228" y="857783"/>
                  </a:lnTo>
                  <a:lnTo>
                    <a:pt x="633751" y="857783"/>
                  </a:lnTo>
                  <a:lnTo>
                    <a:pt x="625896" y="865641"/>
                  </a:lnTo>
                  <a:close/>
                </a:path>
                <a:path w="1109345" h="900429">
                  <a:moveTo>
                    <a:pt x="641626" y="893960"/>
                  </a:moveTo>
                  <a:lnTo>
                    <a:pt x="633102" y="893394"/>
                  </a:lnTo>
                  <a:lnTo>
                    <a:pt x="629629" y="889641"/>
                  </a:lnTo>
                  <a:lnTo>
                    <a:pt x="629532" y="887325"/>
                  </a:lnTo>
                  <a:lnTo>
                    <a:pt x="629903" y="878698"/>
                  </a:lnTo>
                  <a:lnTo>
                    <a:pt x="633751" y="857783"/>
                  </a:lnTo>
                  <a:lnTo>
                    <a:pt x="796228" y="857783"/>
                  </a:lnTo>
                  <a:lnTo>
                    <a:pt x="782189" y="871433"/>
                  </a:lnTo>
                  <a:lnTo>
                    <a:pt x="763216" y="882948"/>
                  </a:lnTo>
                  <a:lnTo>
                    <a:pt x="714703" y="882948"/>
                  </a:lnTo>
                  <a:lnTo>
                    <a:pt x="710626" y="885421"/>
                  </a:lnTo>
                  <a:lnTo>
                    <a:pt x="709437" y="886097"/>
                  </a:lnTo>
                  <a:lnTo>
                    <a:pt x="667560" y="886097"/>
                  </a:lnTo>
                  <a:lnTo>
                    <a:pt x="665605" y="887325"/>
                  </a:lnTo>
                  <a:lnTo>
                    <a:pt x="660186" y="890028"/>
                  </a:lnTo>
                  <a:lnTo>
                    <a:pt x="651970" y="892731"/>
                  </a:lnTo>
                  <a:lnTo>
                    <a:pt x="641626" y="893960"/>
                  </a:lnTo>
                  <a:close/>
                </a:path>
                <a:path w="1109345" h="900429">
                  <a:moveTo>
                    <a:pt x="712819" y="895962"/>
                  </a:moveTo>
                  <a:lnTo>
                    <a:pt x="714703" y="882948"/>
                  </a:lnTo>
                  <a:lnTo>
                    <a:pt x="763216" y="882948"/>
                  </a:lnTo>
                  <a:lnTo>
                    <a:pt x="762576" y="883337"/>
                  </a:lnTo>
                  <a:lnTo>
                    <a:pt x="744879" y="889641"/>
                  </a:lnTo>
                  <a:lnTo>
                    <a:pt x="730108" y="892794"/>
                  </a:lnTo>
                  <a:lnTo>
                    <a:pt x="712819" y="895962"/>
                  </a:lnTo>
                  <a:close/>
                </a:path>
                <a:path w="1109345" h="900429">
                  <a:moveTo>
                    <a:pt x="670684" y="900256"/>
                  </a:moveTo>
                  <a:lnTo>
                    <a:pt x="667560" y="886097"/>
                  </a:lnTo>
                  <a:lnTo>
                    <a:pt x="709437" y="886097"/>
                  </a:lnTo>
                  <a:lnTo>
                    <a:pt x="700951" y="890918"/>
                  </a:lnTo>
                  <a:lnTo>
                    <a:pt x="689505" y="896559"/>
                  </a:lnTo>
                  <a:lnTo>
                    <a:pt x="680119" y="899465"/>
                  </a:lnTo>
                  <a:lnTo>
                    <a:pt x="670684" y="900256"/>
                  </a:lnTo>
                  <a:close/>
                </a:path>
                <a:path w="1109345" h="900429">
                  <a:moveTo>
                    <a:pt x="448263" y="209695"/>
                  </a:moveTo>
                  <a:lnTo>
                    <a:pt x="252788" y="209695"/>
                  </a:lnTo>
                  <a:lnTo>
                    <a:pt x="294348" y="191034"/>
                  </a:lnTo>
                  <a:lnTo>
                    <a:pt x="345450" y="160077"/>
                  </a:lnTo>
                  <a:lnTo>
                    <a:pt x="388795" y="131062"/>
                  </a:lnTo>
                  <a:lnTo>
                    <a:pt x="407088" y="118226"/>
                  </a:lnTo>
                  <a:lnTo>
                    <a:pt x="448263" y="209695"/>
                  </a:lnTo>
                  <a:close/>
                </a:path>
                <a:path w="1109345" h="900429">
                  <a:moveTo>
                    <a:pt x="113996" y="566068"/>
                  </a:moveTo>
                  <a:lnTo>
                    <a:pt x="71868" y="542985"/>
                  </a:lnTo>
                  <a:lnTo>
                    <a:pt x="48664" y="499571"/>
                  </a:lnTo>
                  <a:lnTo>
                    <a:pt x="20051" y="422833"/>
                  </a:lnTo>
                  <a:lnTo>
                    <a:pt x="651" y="323960"/>
                  </a:lnTo>
                  <a:lnTo>
                    <a:pt x="0" y="231806"/>
                  </a:lnTo>
                  <a:lnTo>
                    <a:pt x="7430" y="163762"/>
                  </a:lnTo>
                  <a:lnTo>
                    <a:pt x="12277" y="137216"/>
                  </a:lnTo>
                  <a:lnTo>
                    <a:pt x="117498" y="146351"/>
                  </a:lnTo>
                  <a:lnTo>
                    <a:pt x="192658" y="171509"/>
                  </a:lnTo>
                  <a:lnTo>
                    <a:pt x="237755" y="197640"/>
                  </a:lnTo>
                  <a:lnTo>
                    <a:pt x="252788" y="209695"/>
                  </a:lnTo>
                  <a:lnTo>
                    <a:pt x="448263" y="209695"/>
                  </a:lnTo>
                  <a:lnTo>
                    <a:pt x="429635" y="299949"/>
                  </a:lnTo>
                  <a:lnTo>
                    <a:pt x="391515" y="353693"/>
                  </a:lnTo>
                  <a:lnTo>
                    <a:pt x="349765" y="401804"/>
                  </a:lnTo>
                  <a:lnTo>
                    <a:pt x="306267" y="444105"/>
                  </a:lnTo>
                  <a:lnTo>
                    <a:pt x="262904" y="480421"/>
                  </a:lnTo>
                  <a:lnTo>
                    <a:pt x="221558" y="510576"/>
                  </a:lnTo>
                  <a:lnTo>
                    <a:pt x="184111" y="534394"/>
                  </a:lnTo>
                  <a:lnTo>
                    <a:pt x="128448" y="562315"/>
                  </a:lnTo>
                  <a:lnTo>
                    <a:pt x="113996" y="566068"/>
                  </a:lnTo>
                  <a:close/>
                </a:path>
              </a:pathLst>
            </a:custGeom>
            <a:solidFill>
              <a:srgbClr val="F4C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351A7369-15C9-4CDB-9A1F-8451C73DDD25}"/>
                </a:ext>
              </a:extLst>
            </p:cNvPr>
            <p:cNvSpPr/>
            <p:nvPr/>
          </p:nvSpPr>
          <p:spPr>
            <a:xfrm>
              <a:off x="9783833" y="5546546"/>
              <a:ext cx="901700" cy="688340"/>
            </a:xfrm>
            <a:custGeom>
              <a:avLst/>
              <a:gdLst/>
              <a:ahLst/>
              <a:cxnLst/>
              <a:rect l="l" t="t" r="r" b="b"/>
              <a:pathLst>
                <a:path w="901700" h="688339">
                  <a:moveTo>
                    <a:pt x="795575" y="130682"/>
                  </a:moveTo>
                  <a:lnTo>
                    <a:pt x="791701" y="127432"/>
                  </a:lnTo>
                  <a:lnTo>
                    <a:pt x="830364" y="93173"/>
                  </a:lnTo>
                  <a:lnTo>
                    <a:pt x="865570" y="77488"/>
                  </a:lnTo>
                  <a:lnTo>
                    <a:pt x="891289" y="73294"/>
                  </a:lnTo>
                  <a:lnTo>
                    <a:pt x="901488" y="73508"/>
                  </a:lnTo>
                  <a:lnTo>
                    <a:pt x="900843" y="78347"/>
                  </a:lnTo>
                  <a:lnTo>
                    <a:pt x="891067" y="78347"/>
                  </a:lnTo>
                  <a:lnTo>
                    <a:pt x="866476" y="82464"/>
                  </a:lnTo>
                  <a:lnTo>
                    <a:pt x="832745" y="97649"/>
                  </a:lnTo>
                  <a:lnTo>
                    <a:pt x="795575" y="130682"/>
                  </a:lnTo>
                  <a:close/>
                </a:path>
                <a:path w="901700" h="688339">
                  <a:moveTo>
                    <a:pt x="900820" y="78521"/>
                  </a:moveTo>
                  <a:lnTo>
                    <a:pt x="891067" y="78347"/>
                  </a:lnTo>
                  <a:lnTo>
                    <a:pt x="900843" y="78347"/>
                  </a:lnTo>
                  <a:lnTo>
                    <a:pt x="900820" y="78521"/>
                  </a:lnTo>
                  <a:close/>
                </a:path>
                <a:path w="901700" h="688339">
                  <a:moveTo>
                    <a:pt x="0" y="188920"/>
                  </a:moveTo>
                  <a:lnTo>
                    <a:pt x="7274" y="141942"/>
                  </a:lnTo>
                  <a:lnTo>
                    <a:pt x="34127" y="98222"/>
                  </a:lnTo>
                  <a:lnTo>
                    <a:pt x="71515" y="59965"/>
                  </a:lnTo>
                  <a:lnTo>
                    <a:pt x="110394" y="29373"/>
                  </a:lnTo>
                  <a:lnTo>
                    <a:pt x="156457" y="0"/>
                  </a:lnTo>
                  <a:lnTo>
                    <a:pt x="158910" y="4456"/>
                  </a:lnTo>
                  <a:lnTo>
                    <a:pt x="146193" y="11980"/>
                  </a:lnTo>
                  <a:lnTo>
                    <a:pt x="115906" y="32011"/>
                  </a:lnTo>
                  <a:lnTo>
                    <a:pt x="77348" y="62106"/>
                  </a:lnTo>
                  <a:lnTo>
                    <a:pt x="39818" y="99819"/>
                  </a:lnTo>
                  <a:lnTo>
                    <a:pt x="12617" y="142708"/>
                  </a:lnTo>
                  <a:lnTo>
                    <a:pt x="5044" y="188327"/>
                  </a:lnTo>
                  <a:lnTo>
                    <a:pt x="0" y="188920"/>
                  </a:lnTo>
                  <a:close/>
                </a:path>
                <a:path w="901700" h="688339">
                  <a:moveTo>
                    <a:pt x="699395" y="374196"/>
                  </a:moveTo>
                  <a:lnTo>
                    <a:pt x="696033" y="370414"/>
                  </a:lnTo>
                  <a:lnTo>
                    <a:pt x="709919" y="358075"/>
                  </a:lnTo>
                  <a:lnTo>
                    <a:pt x="713281" y="361877"/>
                  </a:lnTo>
                  <a:lnTo>
                    <a:pt x="699395" y="374196"/>
                  </a:lnTo>
                  <a:close/>
                </a:path>
                <a:path w="901700" h="688339">
                  <a:moveTo>
                    <a:pt x="542840" y="544918"/>
                  </a:moveTo>
                  <a:lnTo>
                    <a:pt x="563777" y="504895"/>
                  </a:lnTo>
                  <a:lnTo>
                    <a:pt x="605457" y="456840"/>
                  </a:lnTo>
                  <a:lnTo>
                    <a:pt x="612630" y="449920"/>
                  </a:lnTo>
                  <a:lnTo>
                    <a:pt x="616013" y="453681"/>
                  </a:lnTo>
                  <a:lnTo>
                    <a:pt x="608942" y="460509"/>
                  </a:lnTo>
                  <a:lnTo>
                    <a:pt x="591357" y="479220"/>
                  </a:lnTo>
                  <a:lnTo>
                    <a:pt x="567806" y="507972"/>
                  </a:lnTo>
                  <a:lnTo>
                    <a:pt x="542840" y="544918"/>
                  </a:lnTo>
                  <a:close/>
                </a:path>
                <a:path w="901700" h="688339">
                  <a:moveTo>
                    <a:pt x="539341" y="651596"/>
                  </a:moveTo>
                  <a:lnTo>
                    <a:pt x="534965" y="649061"/>
                  </a:lnTo>
                  <a:lnTo>
                    <a:pt x="544750" y="632317"/>
                  </a:lnTo>
                  <a:lnTo>
                    <a:pt x="545392" y="631599"/>
                  </a:lnTo>
                  <a:lnTo>
                    <a:pt x="551283" y="622301"/>
                  </a:lnTo>
                  <a:lnTo>
                    <a:pt x="554650" y="615891"/>
                  </a:lnTo>
                  <a:lnTo>
                    <a:pt x="554928" y="615293"/>
                  </a:lnTo>
                  <a:lnTo>
                    <a:pt x="554916" y="615093"/>
                  </a:lnTo>
                  <a:lnTo>
                    <a:pt x="576725" y="578375"/>
                  </a:lnTo>
                  <a:lnTo>
                    <a:pt x="606982" y="529177"/>
                  </a:lnTo>
                  <a:lnTo>
                    <a:pt x="627134" y="500103"/>
                  </a:lnTo>
                  <a:lnTo>
                    <a:pt x="630811" y="503586"/>
                  </a:lnTo>
                  <a:lnTo>
                    <a:pt x="610602" y="532921"/>
                  </a:lnTo>
                  <a:lnTo>
                    <a:pt x="580009" y="582783"/>
                  </a:lnTo>
                  <a:lnTo>
                    <a:pt x="551949" y="630048"/>
                  </a:lnTo>
                  <a:lnTo>
                    <a:pt x="539341" y="651596"/>
                  </a:lnTo>
                  <a:close/>
                </a:path>
                <a:path w="901700" h="688339">
                  <a:moveTo>
                    <a:pt x="573008" y="680127"/>
                  </a:moveTo>
                  <a:lnTo>
                    <a:pt x="568875" y="677176"/>
                  </a:lnTo>
                  <a:lnTo>
                    <a:pt x="584343" y="655337"/>
                  </a:lnTo>
                  <a:lnTo>
                    <a:pt x="617233" y="608247"/>
                  </a:lnTo>
                  <a:lnTo>
                    <a:pt x="652610" y="555966"/>
                  </a:lnTo>
                  <a:lnTo>
                    <a:pt x="674094" y="520619"/>
                  </a:lnTo>
                  <a:lnTo>
                    <a:pt x="678683" y="522774"/>
                  </a:lnTo>
                  <a:lnTo>
                    <a:pt x="657447" y="557857"/>
                  </a:lnTo>
                  <a:lnTo>
                    <a:pt x="622596" y="609450"/>
                  </a:lnTo>
                  <a:lnTo>
                    <a:pt x="589369" y="657043"/>
                  </a:lnTo>
                  <a:lnTo>
                    <a:pt x="573008" y="680127"/>
                  </a:lnTo>
                  <a:close/>
                </a:path>
                <a:path w="901700" h="688339">
                  <a:moveTo>
                    <a:pt x="619634" y="677516"/>
                  </a:moveTo>
                  <a:lnTo>
                    <a:pt x="616550" y="673496"/>
                  </a:lnTo>
                  <a:lnTo>
                    <a:pt x="626427" y="665376"/>
                  </a:lnTo>
                  <a:lnTo>
                    <a:pt x="649253" y="644514"/>
                  </a:lnTo>
                  <a:lnTo>
                    <a:pt x="676175" y="615093"/>
                  </a:lnTo>
                  <a:lnTo>
                    <a:pt x="698251" y="581433"/>
                  </a:lnTo>
                  <a:lnTo>
                    <a:pt x="702798" y="583649"/>
                  </a:lnTo>
                  <a:lnTo>
                    <a:pt x="680510" y="617883"/>
                  </a:lnTo>
                  <a:lnTo>
                    <a:pt x="653569" y="647500"/>
                  </a:lnTo>
                  <a:lnTo>
                    <a:pt x="626339" y="671833"/>
                  </a:lnTo>
                  <a:lnTo>
                    <a:pt x="626287" y="672069"/>
                  </a:lnTo>
                  <a:lnTo>
                    <a:pt x="619634" y="677516"/>
                  </a:lnTo>
                  <a:close/>
                </a:path>
                <a:path w="901700" h="688339">
                  <a:moveTo>
                    <a:pt x="529764" y="643611"/>
                  </a:moveTo>
                  <a:lnTo>
                    <a:pt x="528777" y="643611"/>
                  </a:lnTo>
                  <a:lnTo>
                    <a:pt x="527789" y="643413"/>
                  </a:lnTo>
                  <a:lnTo>
                    <a:pt x="522248" y="629257"/>
                  </a:lnTo>
                  <a:lnTo>
                    <a:pt x="524987" y="618206"/>
                  </a:lnTo>
                  <a:lnTo>
                    <a:pt x="543848" y="598939"/>
                  </a:lnTo>
                  <a:lnTo>
                    <a:pt x="552728" y="604287"/>
                  </a:lnTo>
                  <a:lnTo>
                    <a:pt x="542921" y="604287"/>
                  </a:lnTo>
                  <a:lnTo>
                    <a:pt x="539498" y="604500"/>
                  </a:lnTo>
                  <a:lnTo>
                    <a:pt x="535183" y="606365"/>
                  </a:lnTo>
                  <a:lnTo>
                    <a:pt x="531805" y="614304"/>
                  </a:lnTo>
                  <a:lnTo>
                    <a:pt x="528889" y="622836"/>
                  </a:lnTo>
                  <a:lnTo>
                    <a:pt x="527128" y="630893"/>
                  </a:lnTo>
                  <a:lnTo>
                    <a:pt x="527430" y="636783"/>
                  </a:lnTo>
                  <a:lnTo>
                    <a:pt x="527825" y="637812"/>
                  </a:lnTo>
                  <a:lnTo>
                    <a:pt x="528361" y="638146"/>
                  </a:lnTo>
                  <a:lnTo>
                    <a:pt x="528777" y="638324"/>
                  </a:lnTo>
                  <a:lnTo>
                    <a:pt x="539382" y="638324"/>
                  </a:lnTo>
                  <a:lnTo>
                    <a:pt x="537908" y="639973"/>
                  </a:lnTo>
                  <a:lnTo>
                    <a:pt x="529764" y="643611"/>
                  </a:lnTo>
                  <a:close/>
                </a:path>
                <a:path w="901700" h="688339">
                  <a:moveTo>
                    <a:pt x="539382" y="638324"/>
                  </a:moveTo>
                  <a:lnTo>
                    <a:pt x="528777" y="638324"/>
                  </a:lnTo>
                  <a:lnTo>
                    <a:pt x="533508" y="637066"/>
                  </a:lnTo>
                  <a:lnTo>
                    <a:pt x="539183" y="631335"/>
                  </a:lnTo>
                  <a:lnTo>
                    <a:pt x="544906" y="623092"/>
                  </a:lnTo>
                  <a:lnTo>
                    <a:pt x="549783" y="614304"/>
                  </a:lnTo>
                  <a:lnTo>
                    <a:pt x="549565" y="612601"/>
                  </a:lnTo>
                  <a:lnTo>
                    <a:pt x="548679" y="607749"/>
                  </a:lnTo>
                  <a:lnTo>
                    <a:pt x="542921" y="604287"/>
                  </a:lnTo>
                  <a:lnTo>
                    <a:pt x="552728" y="604287"/>
                  </a:lnTo>
                  <a:lnTo>
                    <a:pt x="554336" y="605255"/>
                  </a:lnTo>
                  <a:lnTo>
                    <a:pt x="554870" y="614304"/>
                  </a:lnTo>
                  <a:lnTo>
                    <a:pt x="554798" y="615293"/>
                  </a:lnTo>
                  <a:lnTo>
                    <a:pt x="548631" y="625676"/>
                  </a:lnTo>
                  <a:lnTo>
                    <a:pt x="544750" y="632317"/>
                  </a:lnTo>
                  <a:lnTo>
                    <a:pt x="539382" y="638324"/>
                  </a:lnTo>
                  <a:close/>
                </a:path>
                <a:path w="901700" h="688339">
                  <a:moveTo>
                    <a:pt x="544750" y="632317"/>
                  </a:moveTo>
                  <a:lnTo>
                    <a:pt x="548631" y="625676"/>
                  </a:lnTo>
                  <a:lnTo>
                    <a:pt x="554916" y="615093"/>
                  </a:lnTo>
                  <a:lnTo>
                    <a:pt x="554928" y="615293"/>
                  </a:lnTo>
                  <a:lnTo>
                    <a:pt x="554650" y="615891"/>
                  </a:lnTo>
                  <a:lnTo>
                    <a:pt x="551283" y="622301"/>
                  </a:lnTo>
                  <a:lnTo>
                    <a:pt x="545392" y="631599"/>
                  </a:lnTo>
                  <a:lnTo>
                    <a:pt x="544750" y="632317"/>
                  </a:lnTo>
                  <a:close/>
                </a:path>
                <a:path w="901700" h="688339">
                  <a:moveTo>
                    <a:pt x="557243" y="679458"/>
                  </a:moveTo>
                  <a:lnTo>
                    <a:pt x="549667" y="679458"/>
                  </a:lnTo>
                  <a:lnTo>
                    <a:pt x="545078" y="679260"/>
                  </a:lnTo>
                  <a:lnTo>
                    <a:pt x="542962" y="677100"/>
                  </a:lnTo>
                  <a:lnTo>
                    <a:pt x="541928" y="675275"/>
                  </a:lnTo>
                  <a:lnTo>
                    <a:pt x="540944" y="667473"/>
                  </a:lnTo>
                  <a:lnTo>
                    <a:pt x="540892" y="665932"/>
                  </a:lnTo>
                  <a:lnTo>
                    <a:pt x="543521" y="655555"/>
                  </a:lnTo>
                  <a:lnTo>
                    <a:pt x="547601" y="645771"/>
                  </a:lnTo>
                  <a:lnTo>
                    <a:pt x="550231" y="640585"/>
                  </a:lnTo>
                  <a:lnTo>
                    <a:pt x="550497" y="640108"/>
                  </a:lnTo>
                  <a:lnTo>
                    <a:pt x="560367" y="634562"/>
                  </a:lnTo>
                  <a:lnTo>
                    <a:pt x="566819" y="636169"/>
                  </a:lnTo>
                  <a:lnTo>
                    <a:pt x="574187" y="640585"/>
                  </a:lnTo>
                  <a:lnTo>
                    <a:pt x="564302" y="640585"/>
                  </a:lnTo>
                  <a:lnTo>
                    <a:pt x="559673" y="640919"/>
                  </a:lnTo>
                  <a:lnTo>
                    <a:pt x="554234" y="643829"/>
                  </a:lnTo>
                  <a:lnTo>
                    <a:pt x="550611" y="651351"/>
                  </a:lnTo>
                  <a:lnTo>
                    <a:pt x="547447" y="659702"/>
                  </a:lnTo>
                  <a:lnTo>
                    <a:pt x="545704" y="667356"/>
                  </a:lnTo>
                  <a:lnTo>
                    <a:pt x="546344" y="672781"/>
                  </a:lnTo>
                  <a:lnTo>
                    <a:pt x="546757" y="673496"/>
                  </a:lnTo>
                  <a:lnTo>
                    <a:pt x="547448" y="674287"/>
                  </a:lnTo>
                  <a:lnTo>
                    <a:pt x="549565" y="674368"/>
                  </a:lnTo>
                  <a:lnTo>
                    <a:pt x="557065" y="674839"/>
                  </a:lnTo>
                  <a:lnTo>
                    <a:pt x="565940" y="674839"/>
                  </a:lnTo>
                  <a:lnTo>
                    <a:pt x="564403" y="676289"/>
                  </a:lnTo>
                  <a:lnTo>
                    <a:pt x="557243" y="679458"/>
                  </a:lnTo>
                  <a:close/>
                </a:path>
                <a:path w="901700" h="688339">
                  <a:moveTo>
                    <a:pt x="565940" y="674839"/>
                  </a:moveTo>
                  <a:lnTo>
                    <a:pt x="557065" y="674839"/>
                  </a:lnTo>
                  <a:lnTo>
                    <a:pt x="563254" y="670424"/>
                  </a:lnTo>
                  <a:lnTo>
                    <a:pt x="572278" y="661892"/>
                  </a:lnTo>
                  <a:lnTo>
                    <a:pt x="574927" y="656503"/>
                  </a:lnTo>
                  <a:lnTo>
                    <a:pt x="575008" y="652645"/>
                  </a:lnTo>
                  <a:lnTo>
                    <a:pt x="572987" y="645771"/>
                  </a:lnTo>
                  <a:lnTo>
                    <a:pt x="564302" y="640585"/>
                  </a:lnTo>
                  <a:lnTo>
                    <a:pt x="574187" y="640585"/>
                  </a:lnTo>
                  <a:lnTo>
                    <a:pt x="577378" y="642486"/>
                  </a:lnTo>
                  <a:lnTo>
                    <a:pt x="580092" y="651195"/>
                  </a:lnTo>
                  <a:lnTo>
                    <a:pt x="579951" y="658764"/>
                  </a:lnTo>
                  <a:lnTo>
                    <a:pt x="575894" y="665435"/>
                  </a:lnTo>
                  <a:lnTo>
                    <a:pt x="565940" y="674839"/>
                  </a:lnTo>
                  <a:close/>
                </a:path>
                <a:path w="901700" h="688339">
                  <a:moveTo>
                    <a:pt x="589071" y="688147"/>
                  </a:moveTo>
                  <a:lnTo>
                    <a:pt x="583789" y="688091"/>
                  </a:lnTo>
                  <a:lnTo>
                    <a:pt x="581693" y="685972"/>
                  </a:lnTo>
                  <a:lnTo>
                    <a:pt x="578923" y="680426"/>
                  </a:lnTo>
                  <a:lnTo>
                    <a:pt x="579718" y="675357"/>
                  </a:lnTo>
                  <a:lnTo>
                    <a:pt x="579769" y="675199"/>
                  </a:lnTo>
                  <a:lnTo>
                    <a:pt x="587111" y="662840"/>
                  </a:lnTo>
                  <a:lnTo>
                    <a:pt x="594905" y="655555"/>
                  </a:lnTo>
                  <a:lnTo>
                    <a:pt x="601418" y="655337"/>
                  </a:lnTo>
                  <a:lnTo>
                    <a:pt x="610771" y="654921"/>
                  </a:lnTo>
                  <a:lnTo>
                    <a:pt x="612595" y="660406"/>
                  </a:lnTo>
                  <a:lnTo>
                    <a:pt x="601595" y="660406"/>
                  </a:lnTo>
                  <a:lnTo>
                    <a:pt x="597655" y="660523"/>
                  </a:lnTo>
                  <a:lnTo>
                    <a:pt x="591168" y="665932"/>
                  </a:lnTo>
                  <a:lnTo>
                    <a:pt x="585121" y="676112"/>
                  </a:lnTo>
                  <a:lnTo>
                    <a:pt x="585054" y="676289"/>
                  </a:lnTo>
                  <a:lnTo>
                    <a:pt x="584286" y="679833"/>
                  </a:lnTo>
                  <a:lnTo>
                    <a:pt x="585334" y="681911"/>
                  </a:lnTo>
                  <a:lnTo>
                    <a:pt x="585668" y="682626"/>
                  </a:lnTo>
                  <a:lnTo>
                    <a:pt x="587015" y="683062"/>
                  </a:lnTo>
                  <a:lnTo>
                    <a:pt x="605738" y="683077"/>
                  </a:lnTo>
                  <a:lnTo>
                    <a:pt x="603731" y="684316"/>
                  </a:lnTo>
                  <a:lnTo>
                    <a:pt x="596162" y="687115"/>
                  </a:lnTo>
                  <a:lnTo>
                    <a:pt x="589071" y="688147"/>
                  </a:lnTo>
                  <a:close/>
                </a:path>
                <a:path w="901700" h="688339">
                  <a:moveTo>
                    <a:pt x="605738" y="683077"/>
                  </a:moveTo>
                  <a:lnTo>
                    <a:pt x="596354" y="683077"/>
                  </a:lnTo>
                  <a:lnTo>
                    <a:pt x="607804" y="677557"/>
                  </a:lnTo>
                  <a:lnTo>
                    <a:pt x="611131" y="671357"/>
                  </a:lnTo>
                  <a:lnTo>
                    <a:pt x="610812" y="670546"/>
                  </a:lnTo>
                  <a:lnTo>
                    <a:pt x="610397" y="669932"/>
                  </a:lnTo>
                  <a:lnTo>
                    <a:pt x="610022" y="669101"/>
                  </a:lnTo>
                  <a:lnTo>
                    <a:pt x="607844" y="660406"/>
                  </a:lnTo>
                  <a:lnTo>
                    <a:pt x="612595" y="660406"/>
                  </a:lnTo>
                  <a:lnTo>
                    <a:pt x="614256" y="665435"/>
                  </a:lnTo>
                  <a:lnTo>
                    <a:pt x="614848" y="667473"/>
                  </a:lnTo>
                  <a:lnTo>
                    <a:pt x="616251" y="669810"/>
                  </a:lnTo>
                  <a:lnTo>
                    <a:pt x="616251" y="672543"/>
                  </a:lnTo>
                  <a:lnTo>
                    <a:pt x="614828" y="675199"/>
                  </a:lnTo>
                  <a:lnTo>
                    <a:pt x="610409" y="680195"/>
                  </a:lnTo>
                  <a:lnTo>
                    <a:pt x="605738" y="683077"/>
                  </a:lnTo>
                  <a:close/>
                </a:path>
                <a:path w="901700" h="688339">
                  <a:moveTo>
                    <a:pt x="628360" y="686150"/>
                  </a:moveTo>
                  <a:lnTo>
                    <a:pt x="623392" y="685100"/>
                  </a:lnTo>
                  <a:lnTo>
                    <a:pt x="626287" y="672069"/>
                  </a:lnTo>
                  <a:lnTo>
                    <a:pt x="626657" y="671766"/>
                  </a:lnTo>
                  <a:lnTo>
                    <a:pt x="650536" y="666703"/>
                  </a:lnTo>
                  <a:lnTo>
                    <a:pt x="655063" y="672345"/>
                  </a:lnTo>
                  <a:lnTo>
                    <a:pt x="648419" y="672345"/>
                  </a:lnTo>
                  <a:lnTo>
                    <a:pt x="630573" y="676112"/>
                  </a:lnTo>
                  <a:lnTo>
                    <a:pt x="628360" y="686150"/>
                  </a:lnTo>
                  <a:close/>
                </a:path>
                <a:path w="901700" h="688339">
                  <a:moveTo>
                    <a:pt x="626287" y="672069"/>
                  </a:moveTo>
                  <a:lnTo>
                    <a:pt x="626339" y="671833"/>
                  </a:lnTo>
                  <a:lnTo>
                    <a:pt x="626657" y="671766"/>
                  </a:lnTo>
                  <a:lnTo>
                    <a:pt x="626287" y="672069"/>
                  </a:lnTo>
                  <a:close/>
                </a:path>
                <a:path w="901700" h="688339">
                  <a:moveTo>
                    <a:pt x="653503" y="678505"/>
                  </a:moveTo>
                  <a:lnTo>
                    <a:pt x="648419" y="672345"/>
                  </a:lnTo>
                  <a:lnTo>
                    <a:pt x="655063" y="672345"/>
                  </a:lnTo>
                  <a:lnTo>
                    <a:pt x="657479" y="675357"/>
                  </a:lnTo>
                  <a:lnTo>
                    <a:pt x="653503" y="6785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1A53FA3D-1CE0-4FC3-B915-DCA62963E789}"/>
                </a:ext>
              </a:extLst>
            </p:cNvPr>
            <p:cNvSpPr/>
            <p:nvPr/>
          </p:nvSpPr>
          <p:spPr>
            <a:xfrm>
              <a:off x="10486830" y="5858935"/>
              <a:ext cx="137706" cy="95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557E3CB1-BDFE-43AF-8742-FEEAC63BAC81}"/>
                </a:ext>
              </a:extLst>
            </p:cNvPr>
            <p:cNvSpPr/>
            <p:nvPr/>
          </p:nvSpPr>
          <p:spPr>
            <a:xfrm>
              <a:off x="9693632" y="4943688"/>
              <a:ext cx="949960" cy="609600"/>
            </a:xfrm>
            <a:custGeom>
              <a:avLst/>
              <a:gdLst/>
              <a:ahLst/>
              <a:cxnLst/>
              <a:rect l="l" t="t" r="r" b="b"/>
              <a:pathLst>
                <a:path w="949959" h="609600">
                  <a:moveTo>
                    <a:pt x="945028" y="281972"/>
                  </a:moveTo>
                  <a:lnTo>
                    <a:pt x="901366" y="216438"/>
                  </a:lnTo>
                  <a:lnTo>
                    <a:pt x="859889" y="161663"/>
                  </a:lnTo>
                  <a:lnTo>
                    <a:pt x="816224" y="115154"/>
                  </a:lnTo>
                  <a:lnTo>
                    <a:pt x="750028" y="79154"/>
                  </a:lnTo>
                  <a:lnTo>
                    <a:pt x="705148" y="64301"/>
                  </a:lnTo>
                  <a:lnTo>
                    <a:pt x="655143" y="51402"/>
                  </a:lnTo>
                  <a:lnTo>
                    <a:pt x="602063" y="40348"/>
                  </a:lnTo>
                  <a:lnTo>
                    <a:pt x="547957" y="31030"/>
                  </a:lnTo>
                  <a:lnTo>
                    <a:pt x="547998" y="30832"/>
                  </a:lnTo>
                  <a:lnTo>
                    <a:pt x="547724" y="28440"/>
                  </a:lnTo>
                  <a:lnTo>
                    <a:pt x="546711" y="26579"/>
                  </a:lnTo>
                  <a:lnTo>
                    <a:pt x="545248" y="25094"/>
                  </a:lnTo>
                  <a:lnTo>
                    <a:pt x="600180" y="34461"/>
                  </a:lnTo>
                  <a:lnTo>
                    <a:pt x="654235" y="45659"/>
                  </a:lnTo>
                  <a:lnTo>
                    <a:pt x="705306" y="58817"/>
                  </a:lnTo>
                  <a:lnTo>
                    <a:pt x="751286" y="74063"/>
                  </a:lnTo>
                  <a:lnTo>
                    <a:pt x="790068" y="91525"/>
                  </a:lnTo>
                  <a:lnTo>
                    <a:pt x="863618" y="158242"/>
                  </a:lnTo>
                  <a:lnTo>
                    <a:pt x="905408" y="213395"/>
                  </a:lnTo>
                  <a:lnTo>
                    <a:pt x="936715" y="259514"/>
                  </a:lnTo>
                  <a:lnTo>
                    <a:pt x="949337" y="279320"/>
                  </a:lnTo>
                  <a:lnTo>
                    <a:pt x="945028" y="281972"/>
                  </a:lnTo>
                  <a:close/>
                </a:path>
                <a:path w="949959" h="609600">
                  <a:moveTo>
                    <a:pt x="504461" y="24617"/>
                  </a:moveTo>
                  <a:lnTo>
                    <a:pt x="460812" y="19006"/>
                  </a:lnTo>
                  <a:lnTo>
                    <a:pt x="420429" y="14452"/>
                  </a:lnTo>
                  <a:lnTo>
                    <a:pt x="384594" y="10886"/>
                  </a:lnTo>
                  <a:lnTo>
                    <a:pt x="354589" y="8237"/>
                  </a:lnTo>
                  <a:lnTo>
                    <a:pt x="354806" y="6042"/>
                  </a:lnTo>
                  <a:lnTo>
                    <a:pt x="353679" y="3624"/>
                  </a:lnTo>
                  <a:lnTo>
                    <a:pt x="351226" y="2773"/>
                  </a:lnTo>
                  <a:lnTo>
                    <a:pt x="383039" y="5473"/>
                  </a:lnTo>
                  <a:lnTo>
                    <a:pt x="421715" y="9243"/>
                  </a:lnTo>
                  <a:lnTo>
                    <a:pt x="465650" y="14180"/>
                  </a:lnTo>
                  <a:lnTo>
                    <a:pt x="513242" y="20379"/>
                  </a:lnTo>
                  <a:lnTo>
                    <a:pt x="510077" y="20536"/>
                  </a:lnTo>
                  <a:lnTo>
                    <a:pt x="506142" y="20577"/>
                  </a:lnTo>
                  <a:lnTo>
                    <a:pt x="504694" y="22518"/>
                  </a:lnTo>
                  <a:lnTo>
                    <a:pt x="504461" y="24617"/>
                  </a:lnTo>
                  <a:close/>
                </a:path>
                <a:path w="949959" h="609600">
                  <a:moveTo>
                    <a:pt x="3654" y="535331"/>
                  </a:moveTo>
                  <a:lnTo>
                    <a:pt x="3355" y="532888"/>
                  </a:lnTo>
                  <a:lnTo>
                    <a:pt x="2291" y="521674"/>
                  </a:lnTo>
                  <a:lnTo>
                    <a:pt x="532" y="491704"/>
                  </a:lnTo>
                  <a:lnTo>
                    <a:pt x="0" y="446613"/>
                  </a:lnTo>
                  <a:lnTo>
                    <a:pt x="2616" y="390007"/>
                  </a:lnTo>
                  <a:lnTo>
                    <a:pt x="10302" y="325495"/>
                  </a:lnTo>
                  <a:lnTo>
                    <a:pt x="24979" y="256685"/>
                  </a:lnTo>
                  <a:lnTo>
                    <a:pt x="48042" y="205467"/>
                  </a:lnTo>
                  <a:lnTo>
                    <a:pt x="85343" y="157644"/>
                  </a:lnTo>
                  <a:lnTo>
                    <a:pt x="131586" y="114256"/>
                  </a:lnTo>
                  <a:lnTo>
                    <a:pt x="181471" y="76345"/>
                  </a:lnTo>
                  <a:lnTo>
                    <a:pt x="229700" y="44950"/>
                  </a:lnTo>
                  <a:lnTo>
                    <a:pt x="270974" y="21114"/>
                  </a:lnTo>
                  <a:lnTo>
                    <a:pt x="312057" y="0"/>
                  </a:lnTo>
                  <a:lnTo>
                    <a:pt x="316449" y="278"/>
                  </a:lnTo>
                  <a:lnTo>
                    <a:pt x="316034" y="1921"/>
                  </a:lnTo>
                  <a:lnTo>
                    <a:pt x="315697" y="3604"/>
                  </a:lnTo>
                  <a:lnTo>
                    <a:pt x="315497" y="5150"/>
                  </a:lnTo>
                  <a:lnTo>
                    <a:pt x="313027" y="5150"/>
                  </a:lnTo>
                  <a:lnTo>
                    <a:pt x="298538" y="12288"/>
                  </a:lnTo>
                  <a:lnTo>
                    <a:pt x="227176" y="52400"/>
                  </a:lnTo>
                  <a:lnTo>
                    <a:pt x="180089" y="83429"/>
                  </a:lnTo>
                  <a:lnTo>
                    <a:pt x="131921" y="120478"/>
                  </a:lnTo>
                  <a:lnTo>
                    <a:pt x="87565" y="162572"/>
                  </a:lnTo>
                  <a:lnTo>
                    <a:pt x="51916" y="208742"/>
                  </a:lnTo>
                  <a:lnTo>
                    <a:pt x="29866" y="258013"/>
                  </a:lnTo>
                  <a:lnTo>
                    <a:pt x="14129" y="333823"/>
                  </a:lnTo>
                  <a:lnTo>
                    <a:pt x="6711" y="403856"/>
                  </a:lnTo>
                  <a:lnTo>
                    <a:pt x="4987" y="463178"/>
                  </a:lnTo>
                  <a:lnTo>
                    <a:pt x="6333" y="506852"/>
                  </a:lnTo>
                  <a:lnTo>
                    <a:pt x="8125" y="529942"/>
                  </a:lnTo>
                  <a:lnTo>
                    <a:pt x="34280" y="529942"/>
                  </a:lnTo>
                  <a:lnTo>
                    <a:pt x="74121" y="532888"/>
                  </a:lnTo>
                  <a:lnTo>
                    <a:pt x="83642" y="534696"/>
                  </a:lnTo>
                  <a:lnTo>
                    <a:pt x="22271" y="534696"/>
                  </a:lnTo>
                  <a:lnTo>
                    <a:pt x="6068" y="535133"/>
                  </a:lnTo>
                  <a:lnTo>
                    <a:pt x="3654" y="535331"/>
                  </a:lnTo>
                  <a:close/>
                </a:path>
                <a:path w="949959" h="609600">
                  <a:moveTo>
                    <a:pt x="315480" y="5287"/>
                  </a:moveTo>
                  <a:lnTo>
                    <a:pt x="313027" y="5150"/>
                  </a:lnTo>
                  <a:lnTo>
                    <a:pt x="315497" y="5150"/>
                  </a:lnTo>
                  <a:lnTo>
                    <a:pt x="315480" y="5287"/>
                  </a:lnTo>
                  <a:close/>
                </a:path>
                <a:path w="949959" h="609600">
                  <a:moveTo>
                    <a:pt x="251221" y="601118"/>
                  </a:moveTo>
                  <a:lnTo>
                    <a:pt x="245609" y="601118"/>
                  </a:lnTo>
                  <a:lnTo>
                    <a:pt x="259413" y="572790"/>
                  </a:lnTo>
                  <a:lnTo>
                    <a:pt x="281143" y="521954"/>
                  </a:lnTo>
                  <a:lnTo>
                    <a:pt x="302554" y="458569"/>
                  </a:lnTo>
                  <a:lnTo>
                    <a:pt x="315401" y="392594"/>
                  </a:lnTo>
                  <a:lnTo>
                    <a:pt x="320445" y="393050"/>
                  </a:lnTo>
                  <a:lnTo>
                    <a:pt x="309744" y="451340"/>
                  </a:lnTo>
                  <a:lnTo>
                    <a:pt x="291636" y="508527"/>
                  </a:lnTo>
                  <a:lnTo>
                    <a:pt x="271694" y="557892"/>
                  </a:lnTo>
                  <a:lnTo>
                    <a:pt x="255489" y="592717"/>
                  </a:lnTo>
                  <a:lnTo>
                    <a:pt x="251221" y="601118"/>
                  </a:lnTo>
                  <a:close/>
                </a:path>
                <a:path w="949959" h="609600">
                  <a:moveTo>
                    <a:pt x="34280" y="529942"/>
                  </a:moveTo>
                  <a:lnTo>
                    <a:pt x="8125" y="529942"/>
                  </a:lnTo>
                  <a:lnTo>
                    <a:pt x="31581" y="529743"/>
                  </a:lnTo>
                  <a:lnTo>
                    <a:pt x="34280" y="529942"/>
                  </a:lnTo>
                  <a:close/>
                </a:path>
                <a:path w="949959" h="609600">
                  <a:moveTo>
                    <a:pt x="247113" y="609078"/>
                  </a:moveTo>
                  <a:lnTo>
                    <a:pt x="183384" y="568036"/>
                  </a:lnTo>
                  <a:lnTo>
                    <a:pt x="119890" y="546252"/>
                  </a:lnTo>
                  <a:lnTo>
                    <a:pt x="63199" y="536770"/>
                  </a:lnTo>
                  <a:lnTo>
                    <a:pt x="22271" y="534696"/>
                  </a:lnTo>
                  <a:lnTo>
                    <a:pt x="83642" y="534696"/>
                  </a:lnTo>
                  <a:lnTo>
                    <a:pt x="128680" y="543250"/>
                  </a:lnTo>
                  <a:lnTo>
                    <a:pt x="188197" y="564703"/>
                  </a:lnTo>
                  <a:lnTo>
                    <a:pt x="245609" y="601118"/>
                  </a:lnTo>
                  <a:lnTo>
                    <a:pt x="251221" y="601118"/>
                  </a:lnTo>
                  <a:lnTo>
                    <a:pt x="248596" y="606284"/>
                  </a:lnTo>
                  <a:lnTo>
                    <a:pt x="247113" y="6090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F18DB555-32A6-454C-9B8C-78AD7BC96843}"/>
                </a:ext>
              </a:extLst>
            </p:cNvPr>
            <p:cNvSpPr/>
            <p:nvPr/>
          </p:nvSpPr>
          <p:spPr>
            <a:xfrm>
              <a:off x="10789220" y="4875924"/>
              <a:ext cx="1244600" cy="1038225"/>
            </a:xfrm>
            <a:custGeom>
              <a:avLst/>
              <a:gdLst/>
              <a:ahLst/>
              <a:cxnLst/>
              <a:rect l="l" t="t" r="r" b="b"/>
              <a:pathLst>
                <a:path w="1244600" h="1038225">
                  <a:moveTo>
                    <a:pt x="451351" y="537389"/>
                  </a:moveTo>
                  <a:lnTo>
                    <a:pt x="244667" y="537389"/>
                  </a:lnTo>
                  <a:lnTo>
                    <a:pt x="261636" y="481732"/>
                  </a:lnTo>
                  <a:lnTo>
                    <a:pt x="308018" y="352297"/>
                  </a:lnTo>
                  <a:lnTo>
                    <a:pt x="377026" y="205387"/>
                  </a:lnTo>
                  <a:lnTo>
                    <a:pt x="461872" y="97309"/>
                  </a:lnTo>
                  <a:lnTo>
                    <a:pt x="526530" y="58385"/>
                  </a:lnTo>
                  <a:lnTo>
                    <a:pt x="578378" y="29732"/>
                  </a:lnTo>
                  <a:lnTo>
                    <a:pt x="617480" y="12734"/>
                  </a:lnTo>
                  <a:lnTo>
                    <a:pt x="571646" y="132948"/>
                  </a:lnTo>
                  <a:lnTo>
                    <a:pt x="478698" y="415280"/>
                  </a:lnTo>
                  <a:lnTo>
                    <a:pt x="451351" y="537389"/>
                  </a:lnTo>
                  <a:close/>
                </a:path>
                <a:path w="1244600" h="1038225">
                  <a:moveTo>
                    <a:pt x="411883" y="1037868"/>
                  </a:moveTo>
                  <a:lnTo>
                    <a:pt x="395720" y="1024035"/>
                  </a:lnTo>
                  <a:lnTo>
                    <a:pt x="358869" y="980269"/>
                  </a:lnTo>
                  <a:lnTo>
                    <a:pt x="318788" y="903170"/>
                  </a:lnTo>
                  <a:lnTo>
                    <a:pt x="292934" y="789340"/>
                  </a:lnTo>
                  <a:lnTo>
                    <a:pt x="254245" y="772696"/>
                  </a:lnTo>
                  <a:lnTo>
                    <a:pt x="165628" y="732397"/>
                  </a:lnTo>
                  <a:lnTo>
                    <a:pt x="68261" y="682890"/>
                  </a:lnTo>
                  <a:lnTo>
                    <a:pt x="3322" y="638623"/>
                  </a:lnTo>
                  <a:lnTo>
                    <a:pt x="0" y="635094"/>
                  </a:lnTo>
                  <a:lnTo>
                    <a:pt x="40" y="629609"/>
                  </a:lnTo>
                  <a:lnTo>
                    <a:pt x="3205" y="625969"/>
                  </a:lnTo>
                  <a:lnTo>
                    <a:pt x="19476" y="604856"/>
                  </a:lnTo>
                  <a:lnTo>
                    <a:pt x="37080" y="572911"/>
                  </a:lnTo>
                  <a:lnTo>
                    <a:pt x="45961" y="535018"/>
                  </a:lnTo>
                  <a:lnTo>
                    <a:pt x="36062" y="496063"/>
                  </a:lnTo>
                  <a:lnTo>
                    <a:pt x="59200" y="498878"/>
                  </a:lnTo>
                  <a:lnTo>
                    <a:pt x="115149" y="507013"/>
                  </a:lnTo>
                  <a:lnTo>
                    <a:pt x="183705" y="520005"/>
                  </a:lnTo>
                  <a:lnTo>
                    <a:pt x="244667" y="537389"/>
                  </a:lnTo>
                  <a:lnTo>
                    <a:pt x="451351" y="537389"/>
                  </a:lnTo>
                  <a:lnTo>
                    <a:pt x="405468" y="742266"/>
                  </a:lnTo>
                  <a:lnTo>
                    <a:pt x="418785" y="996440"/>
                  </a:lnTo>
                  <a:lnTo>
                    <a:pt x="411883" y="1037868"/>
                  </a:lnTo>
                  <a:close/>
                </a:path>
                <a:path w="1244600" h="1038225">
                  <a:moveTo>
                    <a:pt x="785349" y="939484"/>
                  </a:moveTo>
                  <a:lnTo>
                    <a:pt x="728115" y="597567"/>
                  </a:lnTo>
                  <a:lnTo>
                    <a:pt x="772607" y="296299"/>
                  </a:lnTo>
                  <a:lnTo>
                    <a:pt x="849870" y="81753"/>
                  </a:lnTo>
                  <a:lnTo>
                    <a:pt x="890948" y="0"/>
                  </a:lnTo>
                  <a:lnTo>
                    <a:pt x="981765" y="31296"/>
                  </a:lnTo>
                  <a:lnTo>
                    <a:pt x="1034865" y="53726"/>
                  </a:lnTo>
                  <a:lnTo>
                    <a:pt x="1070792" y="78086"/>
                  </a:lnTo>
                  <a:lnTo>
                    <a:pt x="1110092" y="115174"/>
                  </a:lnTo>
                  <a:lnTo>
                    <a:pt x="1143036" y="165923"/>
                  </a:lnTo>
                  <a:lnTo>
                    <a:pt x="1159690" y="203862"/>
                  </a:lnTo>
                  <a:lnTo>
                    <a:pt x="1175931" y="248427"/>
                  </a:lnTo>
                  <a:lnTo>
                    <a:pt x="1191357" y="298302"/>
                  </a:lnTo>
                  <a:lnTo>
                    <a:pt x="1205567" y="352176"/>
                  </a:lnTo>
                  <a:lnTo>
                    <a:pt x="1218161" y="408732"/>
                  </a:lnTo>
                  <a:lnTo>
                    <a:pt x="1228738" y="466659"/>
                  </a:lnTo>
                  <a:lnTo>
                    <a:pt x="1236896" y="524642"/>
                  </a:lnTo>
                  <a:lnTo>
                    <a:pt x="1242235" y="581367"/>
                  </a:lnTo>
                  <a:lnTo>
                    <a:pt x="1244354" y="635521"/>
                  </a:lnTo>
                  <a:lnTo>
                    <a:pt x="1242851" y="685790"/>
                  </a:lnTo>
                  <a:lnTo>
                    <a:pt x="1193664" y="821624"/>
                  </a:lnTo>
                  <a:lnTo>
                    <a:pt x="1098897" y="933670"/>
                  </a:lnTo>
                  <a:lnTo>
                    <a:pt x="1093816" y="937867"/>
                  </a:lnTo>
                  <a:lnTo>
                    <a:pt x="805221" y="937867"/>
                  </a:lnTo>
                  <a:lnTo>
                    <a:pt x="785349" y="939484"/>
                  </a:lnTo>
                  <a:close/>
                </a:path>
                <a:path w="1244600" h="1038225">
                  <a:moveTo>
                    <a:pt x="965286" y="1037868"/>
                  </a:moveTo>
                  <a:lnTo>
                    <a:pt x="912443" y="971526"/>
                  </a:lnTo>
                  <a:lnTo>
                    <a:pt x="853337" y="943370"/>
                  </a:lnTo>
                  <a:lnTo>
                    <a:pt x="805221" y="937867"/>
                  </a:lnTo>
                  <a:lnTo>
                    <a:pt x="1093816" y="937867"/>
                  </a:lnTo>
                  <a:lnTo>
                    <a:pt x="1006716" y="1009796"/>
                  </a:lnTo>
                  <a:lnTo>
                    <a:pt x="965286" y="1037868"/>
                  </a:lnTo>
                  <a:close/>
                </a:path>
              </a:pathLst>
            </a:custGeom>
            <a:solidFill>
              <a:srgbClr val="FABE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9EC40534-B532-41C1-BB5F-3F959B65D093}"/>
                </a:ext>
              </a:extLst>
            </p:cNvPr>
            <p:cNvSpPr/>
            <p:nvPr/>
          </p:nvSpPr>
          <p:spPr>
            <a:xfrm>
              <a:off x="11422622" y="4906600"/>
              <a:ext cx="72600" cy="1114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76F0BB52-CC27-4C6C-B84D-13FEBA7132CF}"/>
                </a:ext>
              </a:extLst>
            </p:cNvPr>
            <p:cNvSpPr/>
            <p:nvPr/>
          </p:nvSpPr>
          <p:spPr>
            <a:xfrm>
              <a:off x="10963621" y="6184754"/>
              <a:ext cx="75565" cy="53975"/>
            </a:xfrm>
            <a:custGeom>
              <a:avLst/>
              <a:gdLst/>
              <a:ahLst/>
              <a:cxnLst/>
              <a:rect l="l" t="t" r="r" b="b"/>
              <a:pathLst>
                <a:path w="75565" h="53975">
                  <a:moveTo>
                    <a:pt x="74990" y="53508"/>
                  </a:moveTo>
                  <a:lnTo>
                    <a:pt x="0" y="39684"/>
                  </a:lnTo>
                  <a:lnTo>
                    <a:pt x="48287" y="0"/>
                  </a:lnTo>
                  <a:lnTo>
                    <a:pt x="74990" y="53508"/>
                  </a:lnTo>
                  <a:close/>
                </a:path>
              </a:pathLst>
            </a:custGeom>
            <a:solidFill>
              <a:srgbClr val="648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CBC570D6-CD61-4DF5-B5E3-C6ADED27CB9C}"/>
                </a:ext>
              </a:extLst>
            </p:cNvPr>
            <p:cNvSpPr/>
            <p:nvPr/>
          </p:nvSpPr>
          <p:spPr>
            <a:xfrm>
              <a:off x="10973314" y="6123780"/>
              <a:ext cx="521970" cy="171450"/>
            </a:xfrm>
            <a:custGeom>
              <a:avLst/>
              <a:gdLst/>
              <a:ahLst/>
              <a:cxnLst/>
              <a:rect l="l" t="t" r="r" b="b"/>
              <a:pathLst>
                <a:path w="521970" h="171450">
                  <a:moveTo>
                    <a:pt x="468379" y="170840"/>
                  </a:moveTo>
                  <a:lnTo>
                    <a:pt x="36518" y="105843"/>
                  </a:lnTo>
                  <a:lnTo>
                    <a:pt x="29752" y="100003"/>
                  </a:lnTo>
                  <a:lnTo>
                    <a:pt x="24566" y="92242"/>
                  </a:lnTo>
                  <a:lnTo>
                    <a:pt x="24566" y="85114"/>
                  </a:lnTo>
                  <a:lnTo>
                    <a:pt x="19406" y="76060"/>
                  </a:lnTo>
                  <a:lnTo>
                    <a:pt x="19406" y="70240"/>
                  </a:lnTo>
                  <a:lnTo>
                    <a:pt x="12280" y="60973"/>
                  </a:lnTo>
                  <a:lnTo>
                    <a:pt x="12280" y="55351"/>
                  </a:lnTo>
                  <a:lnTo>
                    <a:pt x="0" y="40041"/>
                  </a:lnTo>
                  <a:lnTo>
                    <a:pt x="124301" y="0"/>
                  </a:lnTo>
                  <a:lnTo>
                    <a:pt x="283719" y="3196"/>
                  </a:lnTo>
                  <a:lnTo>
                    <a:pt x="421206" y="23949"/>
                  </a:lnTo>
                  <a:lnTo>
                    <a:pt x="479713" y="36574"/>
                  </a:lnTo>
                  <a:lnTo>
                    <a:pt x="521731" y="124601"/>
                  </a:lnTo>
                  <a:lnTo>
                    <a:pt x="468379" y="170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0A6D3DB8-2F76-4029-A6E2-B7948E6C3936}"/>
                </a:ext>
              </a:extLst>
            </p:cNvPr>
            <p:cNvSpPr/>
            <p:nvPr/>
          </p:nvSpPr>
          <p:spPr>
            <a:xfrm>
              <a:off x="10969734" y="6119068"/>
              <a:ext cx="528955" cy="178435"/>
            </a:xfrm>
            <a:custGeom>
              <a:avLst/>
              <a:gdLst/>
              <a:ahLst/>
              <a:cxnLst/>
              <a:rect l="l" t="t" r="r" b="b"/>
              <a:pathLst>
                <a:path w="528954" h="178435">
                  <a:moveTo>
                    <a:pt x="472729" y="178223"/>
                  </a:moveTo>
                  <a:lnTo>
                    <a:pt x="39009" y="112953"/>
                  </a:lnTo>
                  <a:lnTo>
                    <a:pt x="31236" y="106119"/>
                  </a:lnTo>
                  <a:lnTo>
                    <a:pt x="25614" y="97704"/>
                  </a:lnTo>
                  <a:lnTo>
                    <a:pt x="25614" y="90495"/>
                  </a:lnTo>
                  <a:lnTo>
                    <a:pt x="20454" y="81446"/>
                  </a:lnTo>
                  <a:lnTo>
                    <a:pt x="20454" y="75803"/>
                  </a:lnTo>
                  <a:lnTo>
                    <a:pt x="13329" y="66557"/>
                  </a:lnTo>
                  <a:lnTo>
                    <a:pt x="13329" y="60950"/>
                  </a:lnTo>
                  <a:lnTo>
                    <a:pt x="0" y="44357"/>
                  </a:lnTo>
                  <a:lnTo>
                    <a:pt x="1975" y="42770"/>
                  </a:lnTo>
                  <a:lnTo>
                    <a:pt x="43410" y="19881"/>
                  </a:lnTo>
                  <a:lnTo>
                    <a:pt x="95457" y="6167"/>
                  </a:lnTo>
                  <a:lnTo>
                    <a:pt x="154700" y="62"/>
                  </a:lnTo>
                  <a:lnTo>
                    <a:pt x="217721" y="0"/>
                  </a:lnTo>
                  <a:lnTo>
                    <a:pt x="281106" y="4414"/>
                  </a:lnTo>
                  <a:lnTo>
                    <a:pt x="290530" y="5559"/>
                  </a:lnTo>
                  <a:lnTo>
                    <a:pt x="155267" y="5570"/>
                  </a:lnTo>
                  <a:lnTo>
                    <a:pt x="97885" y="11194"/>
                  </a:lnTo>
                  <a:lnTo>
                    <a:pt x="47397" y="23916"/>
                  </a:lnTo>
                  <a:lnTo>
                    <a:pt x="7160" y="45168"/>
                  </a:lnTo>
                  <a:lnTo>
                    <a:pt x="17091" y="57528"/>
                  </a:lnTo>
                  <a:lnTo>
                    <a:pt x="395186" y="61406"/>
                  </a:lnTo>
                  <a:lnTo>
                    <a:pt x="395172" y="62613"/>
                  </a:lnTo>
                  <a:lnTo>
                    <a:pt x="18393" y="62613"/>
                  </a:lnTo>
                  <a:lnTo>
                    <a:pt x="18393" y="64833"/>
                  </a:lnTo>
                  <a:lnTo>
                    <a:pt x="24252" y="72437"/>
                  </a:lnTo>
                  <a:lnTo>
                    <a:pt x="206692" y="77547"/>
                  </a:lnTo>
                  <a:lnTo>
                    <a:pt x="25518" y="77547"/>
                  </a:lnTo>
                  <a:lnTo>
                    <a:pt x="25518" y="80102"/>
                  </a:lnTo>
                  <a:lnTo>
                    <a:pt x="29671" y="87367"/>
                  </a:lnTo>
                  <a:lnTo>
                    <a:pt x="120893" y="92497"/>
                  </a:lnTo>
                  <a:lnTo>
                    <a:pt x="30679" y="92497"/>
                  </a:lnTo>
                  <a:lnTo>
                    <a:pt x="30679" y="96183"/>
                  </a:lnTo>
                  <a:lnTo>
                    <a:pt x="32598" y="99052"/>
                  </a:lnTo>
                  <a:lnTo>
                    <a:pt x="95247" y="104537"/>
                  </a:lnTo>
                  <a:lnTo>
                    <a:pt x="36989" y="104537"/>
                  </a:lnTo>
                  <a:lnTo>
                    <a:pt x="41202" y="108182"/>
                  </a:lnTo>
                  <a:lnTo>
                    <a:pt x="471190" y="172859"/>
                  </a:lnTo>
                  <a:lnTo>
                    <a:pt x="478919" y="172859"/>
                  </a:lnTo>
                  <a:lnTo>
                    <a:pt x="472729" y="178223"/>
                  </a:lnTo>
                  <a:close/>
                </a:path>
                <a:path w="528954" h="178435">
                  <a:moveTo>
                    <a:pt x="478919" y="172859"/>
                  </a:moveTo>
                  <a:lnTo>
                    <a:pt x="471190" y="172859"/>
                  </a:lnTo>
                  <a:lnTo>
                    <a:pt x="522207" y="128658"/>
                  </a:lnTo>
                  <a:lnTo>
                    <a:pt x="481536" y="43465"/>
                  </a:lnTo>
                  <a:lnTo>
                    <a:pt x="434423" y="33240"/>
                  </a:lnTo>
                  <a:lnTo>
                    <a:pt x="390555" y="25062"/>
                  </a:lnTo>
                  <a:lnTo>
                    <a:pt x="337472" y="16764"/>
                  </a:lnTo>
                  <a:lnTo>
                    <a:pt x="278420" y="9786"/>
                  </a:lnTo>
                  <a:lnTo>
                    <a:pt x="216641" y="5570"/>
                  </a:lnTo>
                  <a:lnTo>
                    <a:pt x="155381" y="5559"/>
                  </a:lnTo>
                  <a:lnTo>
                    <a:pt x="290623" y="5570"/>
                  </a:lnTo>
                  <a:lnTo>
                    <a:pt x="341436" y="11740"/>
                  </a:lnTo>
                  <a:lnTo>
                    <a:pt x="395295" y="20411"/>
                  </a:lnTo>
                  <a:lnTo>
                    <a:pt x="439268" y="28860"/>
                  </a:lnTo>
                  <a:lnTo>
                    <a:pt x="485056" y="39110"/>
                  </a:lnTo>
                  <a:lnTo>
                    <a:pt x="528416" y="129966"/>
                  </a:lnTo>
                  <a:lnTo>
                    <a:pt x="478919" y="172859"/>
                  </a:lnTo>
                  <a:close/>
                </a:path>
                <a:path w="528954" h="178435">
                  <a:moveTo>
                    <a:pt x="395125" y="66475"/>
                  </a:moveTo>
                  <a:lnTo>
                    <a:pt x="18393" y="62613"/>
                  </a:lnTo>
                  <a:lnTo>
                    <a:pt x="395172" y="62613"/>
                  </a:lnTo>
                  <a:lnTo>
                    <a:pt x="395125" y="66475"/>
                  </a:lnTo>
                  <a:close/>
                </a:path>
                <a:path w="528954" h="178435">
                  <a:moveTo>
                    <a:pt x="415757" y="88477"/>
                  </a:moveTo>
                  <a:lnTo>
                    <a:pt x="25518" y="77547"/>
                  </a:lnTo>
                  <a:lnTo>
                    <a:pt x="206692" y="77547"/>
                  </a:lnTo>
                  <a:lnTo>
                    <a:pt x="415919" y="83408"/>
                  </a:lnTo>
                  <a:lnTo>
                    <a:pt x="415757" y="88477"/>
                  </a:lnTo>
                  <a:close/>
                </a:path>
                <a:path w="528954" h="178435">
                  <a:moveTo>
                    <a:pt x="426893" y="114793"/>
                  </a:moveTo>
                  <a:lnTo>
                    <a:pt x="30679" y="92497"/>
                  </a:lnTo>
                  <a:lnTo>
                    <a:pt x="120893" y="92497"/>
                  </a:lnTo>
                  <a:lnTo>
                    <a:pt x="427192" y="109724"/>
                  </a:lnTo>
                  <a:lnTo>
                    <a:pt x="426893" y="114793"/>
                  </a:lnTo>
                  <a:close/>
                </a:path>
                <a:path w="528954" h="178435">
                  <a:moveTo>
                    <a:pt x="444917" y="140242"/>
                  </a:moveTo>
                  <a:lnTo>
                    <a:pt x="36989" y="104537"/>
                  </a:lnTo>
                  <a:lnTo>
                    <a:pt x="95247" y="104537"/>
                  </a:lnTo>
                  <a:lnTo>
                    <a:pt x="445372" y="135193"/>
                  </a:lnTo>
                  <a:lnTo>
                    <a:pt x="444917" y="140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4A1C50BE-0052-4B02-8DBB-9B5C1C205807}"/>
                </a:ext>
              </a:extLst>
            </p:cNvPr>
            <p:cNvSpPr/>
            <p:nvPr/>
          </p:nvSpPr>
          <p:spPr>
            <a:xfrm>
              <a:off x="10953711" y="5807647"/>
              <a:ext cx="720090" cy="490855"/>
            </a:xfrm>
            <a:custGeom>
              <a:avLst/>
              <a:gdLst/>
              <a:ahLst/>
              <a:cxnLst/>
              <a:rect l="l" t="t" r="r" b="b"/>
              <a:pathLst>
                <a:path w="720090" h="490854">
                  <a:moveTo>
                    <a:pt x="0" y="356372"/>
                  </a:moveTo>
                  <a:lnTo>
                    <a:pt x="254294" y="64717"/>
                  </a:lnTo>
                  <a:lnTo>
                    <a:pt x="605451" y="8089"/>
                  </a:lnTo>
                  <a:lnTo>
                    <a:pt x="653706" y="1011"/>
                  </a:lnTo>
                  <a:lnTo>
                    <a:pt x="668907" y="0"/>
                  </a:lnTo>
                  <a:lnTo>
                    <a:pt x="684439" y="0"/>
                  </a:lnTo>
                  <a:lnTo>
                    <a:pt x="681234" y="9921"/>
                  </a:lnTo>
                  <a:lnTo>
                    <a:pt x="673222" y="25884"/>
                  </a:lnTo>
                  <a:lnTo>
                    <a:pt x="719767" y="134621"/>
                  </a:lnTo>
                  <a:lnTo>
                    <a:pt x="619632" y="334204"/>
                  </a:lnTo>
                  <a:lnTo>
                    <a:pt x="608092" y="355514"/>
                  </a:lnTo>
                  <a:lnTo>
                    <a:pt x="211402" y="355514"/>
                  </a:lnTo>
                  <a:lnTo>
                    <a:pt x="0" y="356372"/>
                  </a:lnTo>
                  <a:close/>
                </a:path>
                <a:path w="720090" h="490854">
                  <a:moveTo>
                    <a:pt x="540746" y="466439"/>
                  </a:moveTo>
                  <a:lnTo>
                    <a:pt x="479592" y="466439"/>
                  </a:lnTo>
                  <a:lnTo>
                    <a:pt x="494789" y="463384"/>
                  </a:lnTo>
                  <a:lnTo>
                    <a:pt x="492275" y="442302"/>
                  </a:lnTo>
                  <a:lnTo>
                    <a:pt x="452001" y="383650"/>
                  </a:lnTo>
                  <a:lnTo>
                    <a:pt x="360018" y="357835"/>
                  </a:lnTo>
                  <a:lnTo>
                    <a:pt x="211402" y="355514"/>
                  </a:lnTo>
                  <a:lnTo>
                    <a:pt x="608092" y="355514"/>
                  </a:lnTo>
                  <a:lnTo>
                    <a:pt x="563561" y="437740"/>
                  </a:lnTo>
                  <a:lnTo>
                    <a:pt x="540746" y="466439"/>
                  </a:lnTo>
                  <a:close/>
                </a:path>
                <a:path w="720090" h="490854">
                  <a:moveTo>
                    <a:pt x="60735" y="420294"/>
                  </a:moveTo>
                  <a:lnTo>
                    <a:pt x="43557" y="420294"/>
                  </a:lnTo>
                  <a:lnTo>
                    <a:pt x="36751" y="416633"/>
                  </a:lnTo>
                  <a:lnTo>
                    <a:pt x="60735" y="420294"/>
                  </a:lnTo>
                  <a:close/>
                </a:path>
                <a:path w="720090" h="490854">
                  <a:moveTo>
                    <a:pt x="473755" y="490331"/>
                  </a:moveTo>
                  <a:lnTo>
                    <a:pt x="424267" y="485585"/>
                  </a:lnTo>
                  <a:lnTo>
                    <a:pt x="360001" y="476997"/>
                  </a:lnTo>
                  <a:lnTo>
                    <a:pt x="287509" y="465899"/>
                  </a:lnTo>
                  <a:lnTo>
                    <a:pt x="213345" y="453622"/>
                  </a:lnTo>
                  <a:lnTo>
                    <a:pt x="86213" y="430860"/>
                  </a:lnTo>
                  <a:lnTo>
                    <a:pt x="46352" y="423038"/>
                  </a:lnTo>
                  <a:lnTo>
                    <a:pt x="30780" y="419011"/>
                  </a:lnTo>
                  <a:lnTo>
                    <a:pt x="35287" y="419386"/>
                  </a:lnTo>
                  <a:lnTo>
                    <a:pt x="43557" y="420294"/>
                  </a:lnTo>
                  <a:lnTo>
                    <a:pt x="60735" y="420294"/>
                  </a:lnTo>
                  <a:lnTo>
                    <a:pt x="136673" y="431882"/>
                  </a:lnTo>
                  <a:lnTo>
                    <a:pt x="331663" y="455343"/>
                  </a:lnTo>
                  <a:lnTo>
                    <a:pt x="392960" y="461560"/>
                  </a:lnTo>
                  <a:lnTo>
                    <a:pt x="443959" y="465544"/>
                  </a:lnTo>
                  <a:lnTo>
                    <a:pt x="479592" y="466439"/>
                  </a:lnTo>
                  <a:lnTo>
                    <a:pt x="540746" y="466439"/>
                  </a:lnTo>
                  <a:lnTo>
                    <a:pt x="531128" y="478537"/>
                  </a:lnTo>
                  <a:lnTo>
                    <a:pt x="501909" y="489903"/>
                  </a:lnTo>
                  <a:lnTo>
                    <a:pt x="473755" y="490331"/>
                  </a:lnTo>
                  <a:close/>
                </a:path>
              </a:pathLst>
            </a:custGeom>
            <a:solidFill>
              <a:srgbClr val="648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D1C25F25-646D-4673-8F2C-A07141935076}"/>
                </a:ext>
              </a:extLst>
            </p:cNvPr>
            <p:cNvSpPr/>
            <p:nvPr/>
          </p:nvSpPr>
          <p:spPr>
            <a:xfrm>
              <a:off x="11467253" y="5941295"/>
              <a:ext cx="152400" cy="245110"/>
            </a:xfrm>
            <a:custGeom>
              <a:avLst/>
              <a:gdLst/>
              <a:ahLst/>
              <a:cxnLst/>
              <a:rect l="l" t="t" r="r" b="b"/>
              <a:pathLst>
                <a:path w="152400" h="245110">
                  <a:moveTo>
                    <a:pt x="37485" y="244645"/>
                  </a:moveTo>
                  <a:lnTo>
                    <a:pt x="0" y="170229"/>
                  </a:lnTo>
                  <a:lnTo>
                    <a:pt x="113134" y="0"/>
                  </a:lnTo>
                  <a:lnTo>
                    <a:pt x="151926" y="66679"/>
                  </a:lnTo>
                  <a:lnTo>
                    <a:pt x="37485" y="2446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E0E6BBE7-FFAA-42A7-9A7C-FD1F4124ED73}"/>
                </a:ext>
              </a:extLst>
            </p:cNvPr>
            <p:cNvSpPr/>
            <p:nvPr/>
          </p:nvSpPr>
          <p:spPr>
            <a:xfrm>
              <a:off x="9698909" y="4888618"/>
              <a:ext cx="2144395" cy="963294"/>
            </a:xfrm>
            <a:custGeom>
              <a:avLst/>
              <a:gdLst/>
              <a:ahLst/>
              <a:cxnLst/>
              <a:rect l="l" t="t" r="r" b="b"/>
              <a:pathLst>
                <a:path w="2144395" h="963295">
                  <a:moveTo>
                    <a:pt x="1180200" y="684325"/>
                  </a:moveTo>
                  <a:lnTo>
                    <a:pt x="1179608" y="679296"/>
                  </a:lnTo>
                  <a:lnTo>
                    <a:pt x="1190169" y="676973"/>
                  </a:lnTo>
                  <a:lnTo>
                    <a:pt x="1199727" y="672663"/>
                  </a:lnTo>
                  <a:lnTo>
                    <a:pt x="1208251" y="666382"/>
                  </a:lnTo>
                  <a:lnTo>
                    <a:pt x="1215710" y="658145"/>
                  </a:lnTo>
                  <a:lnTo>
                    <a:pt x="1233527" y="613567"/>
                  </a:lnTo>
                  <a:lnTo>
                    <a:pt x="1238014" y="561693"/>
                  </a:lnTo>
                  <a:lnTo>
                    <a:pt x="1235796" y="518514"/>
                  </a:lnTo>
                  <a:lnTo>
                    <a:pt x="1233496" y="500022"/>
                  </a:lnTo>
                  <a:lnTo>
                    <a:pt x="1238499" y="499191"/>
                  </a:lnTo>
                  <a:lnTo>
                    <a:pt x="1241076" y="519516"/>
                  </a:lnTo>
                  <a:lnTo>
                    <a:pt x="1243246" y="563463"/>
                  </a:lnTo>
                  <a:lnTo>
                    <a:pt x="1238355" y="615775"/>
                  </a:lnTo>
                  <a:lnTo>
                    <a:pt x="1219747" y="661197"/>
                  </a:lnTo>
                  <a:lnTo>
                    <a:pt x="1211590" y="670204"/>
                  </a:lnTo>
                  <a:lnTo>
                    <a:pt x="1202256" y="677074"/>
                  </a:lnTo>
                  <a:lnTo>
                    <a:pt x="1191780" y="681788"/>
                  </a:lnTo>
                  <a:lnTo>
                    <a:pt x="1180200" y="684325"/>
                  </a:lnTo>
                  <a:close/>
                </a:path>
                <a:path w="2144395" h="963295">
                  <a:moveTo>
                    <a:pt x="2138938" y="962930"/>
                  </a:moveTo>
                  <a:lnTo>
                    <a:pt x="2125521" y="902273"/>
                  </a:lnTo>
                  <a:lnTo>
                    <a:pt x="2093784" y="857568"/>
                  </a:lnTo>
                  <a:lnTo>
                    <a:pt x="2052917" y="826608"/>
                  </a:lnTo>
                  <a:lnTo>
                    <a:pt x="2012110" y="807187"/>
                  </a:lnTo>
                  <a:lnTo>
                    <a:pt x="1967428" y="794130"/>
                  </a:lnTo>
                  <a:lnTo>
                    <a:pt x="1968259" y="789142"/>
                  </a:lnTo>
                  <a:lnTo>
                    <a:pt x="2014047" y="802530"/>
                  </a:lnTo>
                  <a:lnTo>
                    <a:pt x="2055857" y="822487"/>
                  </a:lnTo>
                  <a:lnTo>
                    <a:pt x="2097728" y="854335"/>
                  </a:lnTo>
                  <a:lnTo>
                    <a:pt x="2130247" y="900362"/>
                  </a:lnTo>
                  <a:lnTo>
                    <a:pt x="2144002" y="962854"/>
                  </a:lnTo>
                  <a:lnTo>
                    <a:pt x="2138938" y="962930"/>
                  </a:lnTo>
                  <a:close/>
                </a:path>
                <a:path w="2144395" h="963295">
                  <a:moveTo>
                    <a:pt x="1473829" y="615729"/>
                  </a:moveTo>
                  <a:lnTo>
                    <a:pt x="1473088" y="557940"/>
                  </a:lnTo>
                  <a:lnTo>
                    <a:pt x="1478801" y="497906"/>
                  </a:lnTo>
                  <a:lnTo>
                    <a:pt x="1489869" y="436750"/>
                  </a:lnTo>
                  <a:lnTo>
                    <a:pt x="1505181" y="375686"/>
                  </a:lnTo>
                  <a:lnTo>
                    <a:pt x="1523630" y="315907"/>
                  </a:lnTo>
                  <a:lnTo>
                    <a:pt x="1544109" y="258603"/>
                  </a:lnTo>
                  <a:lnTo>
                    <a:pt x="1565511" y="204968"/>
                  </a:lnTo>
                  <a:lnTo>
                    <a:pt x="1586728" y="156193"/>
                  </a:lnTo>
                  <a:lnTo>
                    <a:pt x="1606654" y="113470"/>
                  </a:lnTo>
                  <a:lnTo>
                    <a:pt x="1624180" y="77991"/>
                  </a:lnTo>
                  <a:lnTo>
                    <a:pt x="1647608" y="33531"/>
                  </a:lnTo>
                  <a:lnTo>
                    <a:pt x="1651294" y="26934"/>
                  </a:lnTo>
                  <a:lnTo>
                    <a:pt x="1655685" y="29469"/>
                  </a:lnTo>
                  <a:lnTo>
                    <a:pt x="1652011" y="36038"/>
                  </a:lnTo>
                  <a:lnTo>
                    <a:pt x="1642640" y="53382"/>
                  </a:lnTo>
                  <a:lnTo>
                    <a:pt x="1611215" y="115642"/>
                  </a:lnTo>
                  <a:lnTo>
                    <a:pt x="1591366" y="158180"/>
                  </a:lnTo>
                  <a:lnTo>
                    <a:pt x="1570231" y="206738"/>
                  </a:lnTo>
                  <a:lnTo>
                    <a:pt x="1548911" y="260127"/>
                  </a:lnTo>
                  <a:lnTo>
                    <a:pt x="1528509" y="317160"/>
                  </a:lnTo>
                  <a:lnTo>
                    <a:pt x="1510129" y="376646"/>
                  </a:lnTo>
                  <a:lnTo>
                    <a:pt x="1494872" y="437397"/>
                  </a:lnTo>
                  <a:lnTo>
                    <a:pt x="1483842" y="498225"/>
                  </a:lnTo>
                  <a:lnTo>
                    <a:pt x="1478142" y="557963"/>
                  </a:lnTo>
                  <a:lnTo>
                    <a:pt x="1478873" y="615354"/>
                  </a:lnTo>
                  <a:lnTo>
                    <a:pt x="1473829" y="615729"/>
                  </a:lnTo>
                  <a:close/>
                </a:path>
                <a:path w="2144395" h="963295">
                  <a:moveTo>
                    <a:pt x="1830102" y="638045"/>
                  </a:moveTo>
                  <a:lnTo>
                    <a:pt x="1825630" y="635693"/>
                  </a:lnTo>
                  <a:lnTo>
                    <a:pt x="1861817" y="561257"/>
                  </a:lnTo>
                  <a:lnTo>
                    <a:pt x="1892319" y="488185"/>
                  </a:lnTo>
                  <a:lnTo>
                    <a:pt x="1917620" y="417268"/>
                  </a:lnTo>
                  <a:lnTo>
                    <a:pt x="1938208" y="349293"/>
                  </a:lnTo>
                  <a:lnTo>
                    <a:pt x="1954566" y="285050"/>
                  </a:lnTo>
                  <a:lnTo>
                    <a:pt x="1967180" y="225327"/>
                  </a:lnTo>
                  <a:lnTo>
                    <a:pt x="1976537" y="170913"/>
                  </a:lnTo>
                  <a:lnTo>
                    <a:pt x="1983120" y="122597"/>
                  </a:lnTo>
                  <a:lnTo>
                    <a:pt x="1987415" y="81168"/>
                  </a:lnTo>
                  <a:lnTo>
                    <a:pt x="1991085" y="22117"/>
                  </a:lnTo>
                  <a:lnTo>
                    <a:pt x="1991429" y="6093"/>
                  </a:lnTo>
                  <a:lnTo>
                    <a:pt x="1991428" y="101"/>
                  </a:lnTo>
                  <a:lnTo>
                    <a:pt x="1996492" y="0"/>
                  </a:lnTo>
                  <a:lnTo>
                    <a:pt x="1994970" y="47506"/>
                  </a:lnTo>
                  <a:lnTo>
                    <a:pt x="1988161" y="122986"/>
                  </a:lnTo>
                  <a:lnTo>
                    <a:pt x="1981556" y="171492"/>
                  </a:lnTo>
                  <a:lnTo>
                    <a:pt x="1972168" y="226118"/>
                  </a:lnTo>
                  <a:lnTo>
                    <a:pt x="1959510" y="286073"/>
                  </a:lnTo>
                  <a:lnTo>
                    <a:pt x="1943093" y="350564"/>
                  </a:lnTo>
                  <a:lnTo>
                    <a:pt x="1922431" y="418799"/>
                  </a:lnTo>
                  <a:lnTo>
                    <a:pt x="1897037" y="489986"/>
                  </a:lnTo>
                  <a:lnTo>
                    <a:pt x="1866423" y="563332"/>
                  </a:lnTo>
                  <a:lnTo>
                    <a:pt x="1830102" y="638045"/>
                  </a:lnTo>
                  <a:close/>
                </a:path>
                <a:path w="2144395" h="963295">
                  <a:moveTo>
                    <a:pt x="838522" y="675813"/>
                  </a:moveTo>
                  <a:lnTo>
                    <a:pt x="816822" y="643768"/>
                  </a:lnTo>
                  <a:lnTo>
                    <a:pt x="817181" y="642623"/>
                  </a:lnTo>
                  <a:lnTo>
                    <a:pt x="820352" y="633916"/>
                  </a:lnTo>
                  <a:lnTo>
                    <a:pt x="829286" y="615214"/>
                  </a:lnTo>
                  <a:lnTo>
                    <a:pt x="844497" y="593186"/>
                  </a:lnTo>
                  <a:lnTo>
                    <a:pt x="866497" y="574498"/>
                  </a:lnTo>
                  <a:lnTo>
                    <a:pt x="869029" y="578894"/>
                  </a:lnTo>
                  <a:lnTo>
                    <a:pt x="849637" y="595090"/>
                  </a:lnTo>
                  <a:lnTo>
                    <a:pt x="835567" y="614620"/>
                  </a:lnTo>
                  <a:lnTo>
                    <a:pt x="826572" y="632307"/>
                  </a:lnTo>
                  <a:lnTo>
                    <a:pt x="822403" y="642977"/>
                  </a:lnTo>
                  <a:lnTo>
                    <a:pt x="842715" y="672979"/>
                  </a:lnTo>
                  <a:lnTo>
                    <a:pt x="838522" y="675813"/>
                  </a:lnTo>
                  <a:close/>
                </a:path>
                <a:path w="2144395" h="963295">
                  <a:moveTo>
                    <a:pt x="712" y="550002"/>
                  </a:moveTo>
                  <a:lnTo>
                    <a:pt x="0" y="544973"/>
                  </a:lnTo>
                  <a:lnTo>
                    <a:pt x="72056" y="543075"/>
                  </a:lnTo>
                  <a:lnTo>
                    <a:pt x="97785" y="548127"/>
                  </a:lnTo>
                  <a:lnTo>
                    <a:pt x="71567" y="548127"/>
                  </a:lnTo>
                  <a:lnTo>
                    <a:pt x="712" y="550002"/>
                  </a:lnTo>
                  <a:close/>
                </a:path>
                <a:path w="2144395" h="963295">
                  <a:moveTo>
                    <a:pt x="253566" y="627054"/>
                  </a:moveTo>
                  <a:lnTo>
                    <a:pt x="220969" y="601829"/>
                  </a:lnTo>
                  <a:lnTo>
                    <a:pt x="183132" y="580042"/>
                  </a:lnTo>
                  <a:lnTo>
                    <a:pt x="132853" y="560140"/>
                  </a:lnTo>
                  <a:lnTo>
                    <a:pt x="71567" y="548127"/>
                  </a:lnTo>
                  <a:lnTo>
                    <a:pt x="97785" y="548127"/>
                  </a:lnTo>
                  <a:lnTo>
                    <a:pt x="185504" y="575573"/>
                  </a:lnTo>
                  <a:lnTo>
                    <a:pt x="223974" y="597753"/>
                  </a:lnTo>
                  <a:lnTo>
                    <a:pt x="257107" y="623434"/>
                  </a:lnTo>
                  <a:lnTo>
                    <a:pt x="253566" y="627054"/>
                  </a:lnTo>
                  <a:close/>
                </a:path>
                <a:path w="2144395" h="963295">
                  <a:moveTo>
                    <a:pt x="322112" y="225178"/>
                  </a:moveTo>
                  <a:lnTo>
                    <a:pt x="320687" y="225178"/>
                  </a:lnTo>
                  <a:lnTo>
                    <a:pt x="312181" y="224367"/>
                  </a:lnTo>
                  <a:lnTo>
                    <a:pt x="308895" y="181397"/>
                  </a:lnTo>
                  <a:lnTo>
                    <a:pt x="307094" y="140169"/>
                  </a:lnTo>
                  <a:lnTo>
                    <a:pt x="305020" y="85882"/>
                  </a:lnTo>
                  <a:lnTo>
                    <a:pt x="304277" y="80942"/>
                  </a:lnTo>
                  <a:lnTo>
                    <a:pt x="315188" y="36951"/>
                  </a:lnTo>
                  <a:lnTo>
                    <a:pt x="351324" y="15206"/>
                  </a:lnTo>
                  <a:lnTo>
                    <a:pt x="368501" y="12734"/>
                  </a:lnTo>
                  <a:lnTo>
                    <a:pt x="425640" y="17678"/>
                  </a:lnTo>
                  <a:lnTo>
                    <a:pt x="425949" y="17783"/>
                  </a:lnTo>
                  <a:lnTo>
                    <a:pt x="368837" y="17783"/>
                  </a:lnTo>
                  <a:lnTo>
                    <a:pt x="352734" y="20082"/>
                  </a:lnTo>
                  <a:lnTo>
                    <a:pt x="319243" y="40003"/>
                  </a:lnTo>
                  <a:lnTo>
                    <a:pt x="309254" y="69148"/>
                  </a:lnTo>
                  <a:lnTo>
                    <a:pt x="309258" y="75150"/>
                  </a:lnTo>
                  <a:lnTo>
                    <a:pt x="309387" y="80810"/>
                  </a:lnTo>
                  <a:lnTo>
                    <a:pt x="310025" y="85249"/>
                  </a:lnTo>
                  <a:lnTo>
                    <a:pt x="310748" y="104247"/>
                  </a:lnTo>
                  <a:lnTo>
                    <a:pt x="313925" y="180551"/>
                  </a:lnTo>
                  <a:lnTo>
                    <a:pt x="320846" y="219829"/>
                  </a:lnTo>
                  <a:lnTo>
                    <a:pt x="321756" y="220108"/>
                  </a:lnTo>
                  <a:lnTo>
                    <a:pt x="354861" y="220108"/>
                  </a:lnTo>
                  <a:lnTo>
                    <a:pt x="322112" y="225178"/>
                  </a:lnTo>
                  <a:close/>
                </a:path>
                <a:path w="2144395" h="963295">
                  <a:moveTo>
                    <a:pt x="519258" y="411047"/>
                  </a:moveTo>
                  <a:lnTo>
                    <a:pt x="514194" y="411047"/>
                  </a:lnTo>
                  <a:lnTo>
                    <a:pt x="514194" y="195911"/>
                  </a:lnTo>
                  <a:lnTo>
                    <a:pt x="610141" y="175076"/>
                  </a:lnTo>
                  <a:lnTo>
                    <a:pt x="595543" y="154802"/>
                  </a:lnTo>
                  <a:lnTo>
                    <a:pt x="549975" y="94468"/>
                  </a:lnTo>
                  <a:lnTo>
                    <a:pt x="511633" y="59760"/>
                  </a:lnTo>
                  <a:lnTo>
                    <a:pt x="473957" y="39427"/>
                  </a:lnTo>
                  <a:lnTo>
                    <a:pt x="424720" y="22614"/>
                  </a:lnTo>
                  <a:lnTo>
                    <a:pt x="368837" y="17783"/>
                  </a:lnTo>
                  <a:lnTo>
                    <a:pt x="425949" y="17783"/>
                  </a:lnTo>
                  <a:lnTo>
                    <a:pt x="475991" y="34859"/>
                  </a:lnTo>
                  <a:lnTo>
                    <a:pt x="514526" y="55631"/>
                  </a:lnTo>
                  <a:lnTo>
                    <a:pt x="556028" y="93883"/>
                  </a:lnTo>
                  <a:lnTo>
                    <a:pt x="582183" y="128012"/>
                  </a:lnTo>
                  <a:lnTo>
                    <a:pt x="605422" y="159790"/>
                  </a:lnTo>
                  <a:lnTo>
                    <a:pt x="618704" y="178401"/>
                  </a:lnTo>
                  <a:lnTo>
                    <a:pt x="519258" y="200007"/>
                  </a:lnTo>
                  <a:lnTo>
                    <a:pt x="519258" y="411047"/>
                  </a:lnTo>
                  <a:close/>
                </a:path>
                <a:path w="2144395" h="963295">
                  <a:moveTo>
                    <a:pt x="354861" y="220108"/>
                  </a:moveTo>
                  <a:lnTo>
                    <a:pt x="321756" y="220108"/>
                  </a:lnTo>
                  <a:lnTo>
                    <a:pt x="488994" y="194208"/>
                  </a:lnTo>
                  <a:lnTo>
                    <a:pt x="491427" y="194720"/>
                  </a:lnTo>
                  <a:lnTo>
                    <a:pt x="491541" y="199734"/>
                  </a:lnTo>
                  <a:lnTo>
                    <a:pt x="486481" y="199734"/>
                  </a:lnTo>
                  <a:lnTo>
                    <a:pt x="354861" y="220108"/>
                  </a:lnTo>
                  <a:close/>
                </a:path>
                <a:path w="2144395" h="963295">
                  <a:moveTo>
                    <a:pt x="519258" y="416116"/>
                  </a:moveTo>
                  <a:lnTo>
                    <a:pt x="489013" y="416116"/>
                  </a:lnTo>
                  <a:lnTo>
                    <a:pt x="486481" y="199734"/>
                  </a:lnTo>
                  <a:lnTo>
                    <a:pt x="491541" y="199734"/>
                  </a:lnTo>
                  <a:lnTo>
                    <a:pt x="494018" y="411047"/>
                  </a:lnTo>
                  <a:lnTo>
                    <a:pt x="519258" y="411047"/>
                  </a:lnTo>
                  <a:lnTo>
                    <a:pt x="519258" y="4161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E90326A6-143A-4294-B263-DF8A7AC9A152}"/>
                </a:ext>
              </a:extLst>
            </p:cNvPr>
            <p:cNvSpPr/>
            <p:nvPr/>
          </p:nvSpPr>
          <p:spPr>
            <a:xfrm>
              <a:off x="10665344" y="5384519"/>
              <a:ext cx="179603" cy="1151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BA07BF39-8038-4D67-B10D-150184E5AE1C}"/>
                </a:ext>
              </a:extLst>
            </p:cNvPr>
            <p:cNvSpPr/>
            <p:nvPr/>
          </p:nvSpPr>
          <p:spPr>
            <a:xfrm>
              <a:off x="10151425" y="5287625"/>
              <a:ext cx="748030" cy="231140"/>
            </a:xfrm>
            <a:custGeom>
              <a:avLst/>
              <a:gdLst/>
              <a:ahLst/>
              <a:cxnLst/>
              <a:rect l="l" t="t" r="r" b="b"/>
              <a:pathLst>
                <a:path w="748029" h="231139">
                  <a:moveTo>
                    <a:pt x="482208" y="230834"/>
                  </a:moveTo>
                  <a:lnTo>
                    <a:pt x="342186" y="181962"/>
                  </a:lnTo>
                  <a:lnTo>
                    <a:pt x="190007" y="107106"/>
                  </a:lnTo>
                  <a:lnTo>
                    <a:pt x="56983" y="37303"/>
                  </a:lnTo>
                  <a:lnTo>
                    <a:pt x="0" y="6494"/>
                  </a:lnTo>
                  <a:lnTo>
                    <a:pt x="7932" y="0"/>
                  </a:lnTo>
                  <a:lnTo>
                    <a:pt x="747683" y="58816"/>
                  </a:lnTo>
                  <a:lnTo>
                    <a:pt x="600447" y="162132"/>
                  </a:lnTo>
                  <a:lnTo>
                    <a:pt x="521051" y="214186"/>
                  </a:lnTo>
                  <a:lnTo>
                    <a:pt x="482208" y="230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56D4845E-99FD-4053-92C0-263DDD66413E}"/>
                </a:ext>
              </a:extLst>
            </p:cNvPr>
            <p:cNvSpPr/>
            <p:nvPr/>
          </p:nvSpPr>
          <p:spPr>
            <a:xfrm>
              <a:off x="10154551" y="5270297"/>
              <a:ext cx="746125" cy="234315"/>
            </a:xfrm>
            <a:custGeom>
              <a:avLst/>
              <a:gdLst/>
              <a:ahLst/>
              <a:cxnLst/>
              <a:rect l="l" t="t" r="r" b="b"/>
              <a:pathLst>
                <a:path w="746125" h="234314">
                  <a:moveTo>
                    <a:pt x="455127" y="233811"/>
                  </a:moveTo>
                  <a:lnTo>
                    <a:pt x="398393" y="212339"/>
                  </a:lnTo>
                  <a:lnTo>
                    <a:pt x="348301" y="190186"/>
                  </a:lnTo>
                  <a:lnTo>
                    <a:pt x="289639" y="163276"/>
                  </a:lnTo>
                  <a:lnTo>
                    <a:pt x="226841" y="133748"/>
                  </a:lnTo>
                  <a:lnTo>
                    <a:pt x="164342" y="103743"/>
                  </a:lnTo>
                  <a:lnTo>
                    <a:pt x="106576" y="75400"/>
                  </a:lnTo>
                  <a:lnTo>
                    <a:pt x="57980" y="50858"/>
                  </a:lnTo>
                  <a:lnTo>
                    <a:pt x="22987" y="32260"/>
                  </a:lnTo>
                  <a:lnTo>
                    <a:pt x="0" y="0"/>
                  </a:lnTo>
                  <a:lnTo>
                    <a:pt x="124005" y="57437"/>
                  </a:lnTo>
                  <a:lnTo>
                    <a:pt x="144217" y="66866"/>
                  </a:lnTo>
                  <a:lnTo>
                    <a:pt x="156079" y="72499"/>
                  </a:lnTo>
                  <a:lnTo>
                    <a:pt x="165188" y="62218"/>
                  </a:lnTo>
                  <a:lnTo>
                    <a:pt x="173079" y="57528"/>
                  </a:lnTo>
                  <a:lnTo>
                    <a:pt x="184122" y="57293"/>
                  </a:lnTo>
                  <a:lnTo>
                    <a:pt x="202685" y="60378"/>
                  </a:lnTo>
                  <a:lnTo>
                    <a:pt x="217247" y="68095"/>
                  </a:lnTo>
                  <a:lnTo>
                    <a:pt x="218424" y="79395"/>
                  </a:lnTo>
                  <a:lnTo>
                    <a:pt x="213665" y="89603"/>
                  </a:lnTo>
                  <a:lnTo>
                    <a:pt x="210423" y="94044"/>
                  </a:lnTo>
                  <a:lnTo>
                    <a:pt x="331242" y="153857"/>
                  </a:lnTo>
                  <a:lnTo>
                    <a:pt x="396430" y="184308"/>
                  </a:lnTo>
                  <a:lnTo>
                    <a:pt x="428410" y="194861"/>
                  </a:lnTo>
                  <a:lnTo>
                    <a:pt x="449607" y="194979"/>
                  </a:lnTo>
                  <a:lnTo>
                    <a:pt x="498676" y="186916"/>
                  </a:lnTo>
                  <a:lnTo>
                    <a:pt x="545865" y="168861"/>
                  </a:lnTo>
                  <a:lnTo>
                    <a:pt x="618925" y="126983"/>
                  </a:lnTo>
                  <a:lnTo>
                    <a:pt x="745605" y="47450"/>
                  </a:lnTo>
                  <a:lnTo>
                    <a:pt x="741316" y="75905"/>
                  </a:lnTo>
                  <a:lnTo>
                    <a:pt x="679634" y="114221"/>
                  </a:lnTo>
                  <a:lnTo>
                    <a:pt x="639111" y="138802"/>
                  </a:lnTo>
                  <a:lnTo>
                    <a:pt x="594923" y="164978"/>
                  </a:lnTo>
                  <a:lnTo>
                    <a:pt x="550879" y="190159"/>
                  </a:lnTo>
                  <a:lnTo>
                    <a:pt x="510793" y="211754"/>
                  </a:lnTo>
                  <a:lnTo>
                    <a:pt x="475631" y="228314"/>
                  </a:lnTo>
                  <a:lnTo>
                    <a:pt x="463230" y="232667"/>
                  </a:lnTo>
                  <a:lnTo>
                    <a:pt x="455127" y="2338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3">
              <a:extLst>
                <a:ext uri="{FF2B5EF4-FFF2-40B4-BE49-F238E27FC236}">
                  <a16:creationId xmlns:a16="http://schemas.microsoft.com/office/drawing/2014/main" id="{98CA8051-60C5-4EF4-8EB8-3470D3EE5A8A}"/>
                </a:ext>
              </a:extLst>
            </p:cNvPr>
            <p:cNvSpPr/>
            <p:nvPr/>
          </p:nvSpPr>
          <p:spPr>
            <a:xfrm>
              <a:off x="10146460" y="5181383"/>
              <a:ext cx="753745" cy="284480"/>
            </a:xfrm>
            <a:custGeom>
              <a:avLst/>
              <a:gdLst/>
              <a:ahLst/>
              <a:cxnLst/>
              <a:rect l="l" t="t" r="r" b="b"/>
              <a:pathLst>
                <a:path w="753745" h="284479">
                  <a:moveTo>
                    <a:pt x="164170" y="161413"/>
                  </a:moveTo>
                  <a:lnTo>
                    <a:pt x="0" y="88914"/>
                  </a:lnTo>
                  <a:lnTo>
                    <a:pt x="325279" y="0"/>
                  </a:lnTo>
                  <a:lnTo>
                    <a:pt x="350116" y="15014"/>
                  </a:lnTo>
                  <a:lnTo>
                    <a:pt x="369014" y="25647"/>
                  </a:lnTo>
                  <a:lnTo>
                    <a:pt x="391528" y="36968"/>
                  </a:lnTo>
                  <a:lnTo>
                    <a:pt x="427216" y="54041"/>
                  </a:lnTo>
                  <a:lnTo>
                    <a:pt x="420237" y="56247"/>
                  </a:lnTo>
                  <a:lnTo>
                    <a:pt x="413315" y="58192"/>
                  </a:lnTo>
                  <a:lnTo>
                    <a:pt x="406420" y="59824"/>
                  </a:lnTo>
                  <a:lnTo>
                    <a:pt x="399520" y="61092"/>
                  </a:lnTo>
                  <a:lnTo>
                    <a:pt x="390782" y="70669"/>
                  </a:lnTo>
                  <a:lnTo>
                    <a:pt x="400857" y="86874"/>
                  </a:lnTo>
                  <a:lnTo>
                    <a:pt x="424571" y="100361"/>
                  </a:lnTo>
                  <a:lnTo>
                    <a:pt x="456751" y="101785"/>
                  </a:lnTo>
                  <a:lnTo>
                    <a:pt x="542090" y="101785"/>
                  </a:lnTo>
                  <a:lnTo>
                    <a:pt x="571579" y="111595"/>
                  </a:lnTo>
                  <a:lnTo>
                    <a:pt x="639458" y="129115"/>
                  </a:lnTo>
                  <a:lnTo>
                    <a:pt x="701005" y="137444"/>
                  </a:lnTo>
                  <a:lnTo>
                    <a:pt x="727836" y="138056"/>
                  </a:lnTo>
                  <a:lnTo>
                    <a:pt x="750818" y="138056"/>
                  </a:lnTo>
                  <a:lnTo>
                    <a:pt x="732653" y="148731"/>
                  </a:lnTo>
                  <a:lnTo>
                    <a:pt x="190118" y="148731"/>
                  </a:lnTo>
                  <a:lnTo>
                    <a:pt x="175583" y="153170"/>
                  </a:lnTo>
                  <a:lnTo>
                    <a:pt x="166994" y="158701"/>
                  </a:lnTo>
                  <a:lnTo>
                    <a:pt x="164170" y="161413"/>
                  </a:lnTo>
                  <a:close/>
                </a:path>
                <a:path w="753745" h="284479">
                  <a:moveTo>
                    <a:pt x="542090" y="101785"/>
                  </a:moveTo>
                  <a:lnTo>
                    <a:pt x="456751" y="101785"/>
                  </a:lnTo>
                  <a:lnTo>
                    <a:pt x="476203" y="97740"/>
                  </a:lnTo>
                  <a:lnTo>
                    <a:pt x="489373" y="95223"/>
                  </a:lnTo>
                  <a:lnTo>
                    <a:pt x="497739" y="93299"/>
                  </a:lnTo>
                  <a:lnTo>
                    <a:pt x="502779" y="91033"/>
                  </a:lnTo>
                  <a:lnTo>
                    <a:pt x="503139" y="90795"/>
                  </a:lnTo>
                  <a:lnTo>
                    <a:pt x="503337" y="90638"/>
                  </a:lnTo>
                  <a:lnTo>
                    <a:pt x="505869" y="88402"/>
                  </a:lnTo>
                  <a:lnTo>
                    <a:pt x="538241" y="100505"/>
                  </a:lnTo>
                  <a:lnTo>
                    <a:pt x="542090" y="101785"/>
                  </a:lnTo>
                  <a:close/>
                </a:path>
                <a:path w="753745" h="284479">
                  <a:moveTo>
                    <a:pt x="750818" y="138056"/>
                  </a:moveTo>
                  <a:lnTo>
                    <a:pt x="727836" y="138056"/>
                  </a:lnTo>
                  <a:lnTo>
                    <a:pt x="753696" y="136365"/>
                  </a:lnTo>
                  <a:lnTo>
                    <a:pt x="750818" y="138056"/>
                  </a:lnTo>
                  <a:close/>
                </a:path>
                <a:path w="753745" h="284479">
                  <a:moveTo>
                    <a:pt x="457698" y="283893"/>
                  </a:moveTo>
                  <a:lnTo>
                    <a:pt x="407231" y="269217"/>
                  </a:lnTo>
                  <a:lnTo>
                    <a:pt x="326467" y="234399"/>
                  </a:lnTo>
                  <a:lnTo>
                    <a:pt x="251522" y="199095"/>
                  </a:lnTo>
                  <a:lnTo>
                    <a:pt x="218515" y="182959"/>
                  </a:lnTo>
                  <a:lnTo>
                    <a:pt x="231845" y="166772"/>
                  </a:lnTo>
                  <a:lnTo>
                    <a:pt x="235482" y="157869"/>
                  </a:lnTo>
                  <a:lnTo>
                    <a:pt x="228701" y="153094"/>
                  </a:lnTo>
                  <a:lnTo>
                    <a:pt x="210776" y="149292"/>
                  </a:lnTo>
                  <a:lnTo>
                    <a:pt x="190118" y="148731"/>
                  </a:lnTo>
                  <a:lnTo>
                    <a:pt x="732653" y="148731"/>
                  </a:lnTo>
                  <a:lnTo>
                    <a:pt x="615905" y="217336"/>
                  </a:lnTo>
                  <a:lnTo>
                    <a:pt x="524327" y="261614"/>
                  </a:lnTo>
                  <a:lnTo>
                    <a:pt x="473434" y="280148"/>
                  </a:lnTo>
                  <a:lnTo>
                    <a:pt x="457698" y="2838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7704CA89-0886-43D6-BD6A-CD4DC7199898}"/>
                </a:ext>
              </a:extLst>
            </p:cNvPr>
            <p:cNvSpPr/>
            <p:nvPr/>
          </p:nvSpPr>
          <p:spPr>
            <a:xfrm>
              <a:off x="10094314" y="5215303"/>
              <a:ext cx="1644014" cy="969644"/>
            </a:xfrm>
            <a:custGeom>
              <a:avLst/>
              <a:gdLst/>
              <a:ahLst/>
              <a:cxnLst/>
              <a:rect l="l" t="t" r="r" b="b"/>
              <a:pathLst>
                <a:path w="1644015" h="969645">
                  <a:moveTo>
                    <a:pt x="101648" y="367155"/>
                  </a:moveTo>
                  <a:lnTo>
                    <a:pt x="55152" y="364534"/>
                  </a:lnTo>
                  <a:lnTo>
                    <a:pt x="0" y="242014"/>
                  </a:lnTo>
                  <a:lnTo>
                    <a:pt x="13944" y="227324"/>
                  </a:lnTo>
                  <a:lnTo>
                    <a:pt x="47241" y="193257"/>
                  </a:lnTo>
                  <a:lnTo>
                    <a:pt x="87085" y="154819"/>
                  </a:lnTo>
                  <a:lnTo>
                    <a:pt x="120668" y="127017"/>
                  </a:lnTo>
                  <a:lnTo>
                    <a:pt x="164430" y="105667"/>
                  </a:lnTo>
                  <a:lnTo>
                    <a:pt x="180627" y="103818"/>
                  </a:lnTo>
                  <a:lnTo>
                    <a:pt x="193725" y="106643"/>
                  </a:lnTo>
                  <a:lnTo>
                    <a:pt x="218495" y="118014"/>
                  </a:lnTo>
                  <a:lnTo>
                    <a:pt x="222144" y="127215"/>
                  </a:lnTo>
                  <a:lnTo>
                    <a:pt x="200526" y="139115"/>
                  </a:lnTo>
                  <a:lnTo>
                    <a:pt x="149494" y="158585"/>
                  </a:lnTo>
                  <a:lnTo>
                    <a:pt x="145717" y="168550"/>
                  </a:lnTo>
                  <a:lnTo>
                    <a:pt x="143318" y="175415"/>
                  </a:lnTo>
                  <a:lnTo>
                    <a:pt x="141273" y="182371"/>
                  </a:lnTo>
                  <a:lnTo>
                    <a:pt x="138555" y="192607"/>
                  </a:lnTo>
                  <a:lnTo>
                    <a:pt x="139643" y="199660"/>
                  </a:lnTo>
                  <a:lnTo>
                    <a:pt x="147257" y="202933"/>
                  </a:lnTo>
                  <a:lnTo>
                    <a:pt x="167923" y="203256"/>
                  </a:lnTo>
                  <a:lnTo>
                    <a:pt x="291050" y="203256"/>
                  </a:lnTo>
                  <a:lnTo>
                    <a:pt x="308341" y="204476"/>
                  </a:lnTo>
                  <a:lnTo>
                    <a:pt x="341599" y="212377"/>
                  </a:lnTo>
                  <a:lnTo>
                    <a:pt x="350402" y="225614"/>
                  </a:lnTo>
                  <a:lnTo>
                    <a:pt x="347008" y="232041"/>
                  </a:lnTo>
                  <a:lnTo>
                    <a:pt x="340399" y="235892"/>
                  </a:lnTo>
                  <a:lnTo>
                    <a:pt x="325646" y="238704"/>
                  </a:lnTo>
                  <a:lnTo>
                    <a:pt x="297820" y="242014"/>
                  </a:lnTo>
                  <a:lnTo>
                    <a:pt x="339261" y="242014"/>
                  </a:lnTo>
                  <a:lnTo>
                    <a:pt x="354058" y="244807"/>
                  </a:lnTo>
                  <a:lnTo>
                    <a:pt x="362544" y="248446"/>
                  </a:lnTo>
                  <a:lnTo>
                    <a:pt x="363778" y="252019"/>
                  </a:lnTo>
                  <a:lnTo>
                    <a:pt x="356325" y="257648"/>
                  </a:lnTo>
                  <a:lnTo>
                    <a:pt x="338749" y="267458"/>
                  </a:lnTo>
                  <a:lnTo>
                    <a:pt x="343675" y="275535"/>
                  </a:lnTo>
                  <a:lnTo>
                    <a:pt x="340918" y="281869"/>
                  </a:lnTo>
                  <a:lnTo>
                    <a:pt x="326517" y="289736"/>
                  </a:lnTo>
                  <a:lnTo>
                    <a:pt x="296513" y="302412"/>
                  </a:lnTo>
                  <a:lnTo>
                    <a:pt x="301456" y="306214"/>
                  </a:lnTo>
                  <a:lnTo>
                    <a:pt x="232734" y="347719"/>
                  </a:lnTo>
                  <a:lnTo>
                    <a:pt x="173791" y="360323"/>
                  </a:lnTo>
                  <a:lnTo>
                    <a:pt x="135644" y="366276"/>
                  </a:lnTo>
                  <a:lnTo>
                    <a:pt x="101648" y="367155"/>
                  </a:lnTo>
                  <a:close/>
                </a:path>
                <a:path w="1644015" h="969645">
                  <a:moveTo>
                    <a:pt x="291050" y="203256"/>
                  </a:moveTo>
                  <a:lnTo>
                    <a:pt x="167923" y="203256"/>
                  </a:lnTo>
                  <a:lnTo>
                    <a:pt x="208168" y="201458"/>
                  </a:lnTo>
                  <a:lnTo>
                    <a:pt x="260555" y="201105"/>
                  </a:lnTo>
                  <a:lnTo>
                    <a:pt x="291050" y="203256"/>
                  </a:lnTo>
                  <a:close/>
                </a:path>
                <a:path w="1644015" h="969645">
                  <a:moveTo>
                    <a:pt x="339261" y="242014"/>
                  </a:moveTo>
                  <a:lnTo>
                    <a:pt x="297820" y="242014"/>
                  </a:lnTo>
                  <a:lnTo>
                    <a:pt x="304426" y="241632"/>
                  </a:lnTo>
                  <a:lnTo>
                    <a:pt x="320124" y="241227"/>
                  </a:lnTo>
                  <a:lnTo>
                    <a:pt x="338729" y="241914"/>
                  </a:lnTo>
                  <a:lnTo>
                    <a:pt x="339261" y="242014"/>
                  </a:lnTo>
                  <a:close/>
                </a:path>
                <a:path w="1644015" h="969645">
                  <a:moveTo>
                    <a:pt x="481765" y="67922"/>
                  </a:moveTo>
                  <a:lnTo>
                    <a:pt x="454340" y="54691"/>
                  </a:lnTo>
                  <a:lnTo>
                    <a:pt x="443036" y="37454"/>
                  </a:lnTo>
                  <a:lnTo>
                    <a:pt x="451666" y="27173"/>
                  </a:lnTo>
                  <a:lnTo>
                    <a:pt x="458566" y="25905"/>
                  </a:lnTo>
                  <a:lnTo>
                    <a:pt x="465461" y="24272"/>
                  </a:lnTo>
                  <a:lnTo>
                    <a:pt x="472382" y="22327"/>
                  </a:lnTo>
                  <a:lnTo>
                    <a:pt x="479362" y="20121"/>
                  </a:lnTo>
                  <a:lnTo>
                    <a:pt x="492767" y="15556"/>
                  </a:lnTo>
                  <a:lnTo>
                    <a:pt x="506685" y="10611"/>
                  </a:lnTo>
                  <a:lnTo>
                    <a:pt x="521322" y="5630"/>
                  </a:lnTo>
                  <a:lnTo>
                    <a:pt x="536886" y="953"/>
                  </a:lnTo>
                  <a:lnTo>
                    <a:pt x="565410" y="0"/>
                  </a:lnTo>
                  <a:lnTo>
                    <a:pt x="598833" y="7909"/>
                  </a:lnTo>
                  <a:lnTo>
                    <a:pt x="632999" y="20430"/>
                  </a:lnTo>
                  <a:lnTo>
                    <a:pt x="663750" y="33312"/>
                  </a:lnTo>
                  <a:lnTo>
                    <a:pt x="678328" y="43985"/>
                  </a:lnTo>
                  <a:lnTo>
                    <a:pt x="684829" y="54482"/>
                  </a:lnTo>
                  <a:lnTo>
                    <a:pt x="558014" y="54482"/>
                  </a:lnTo>
                  <a:lnTo>
                    <a:pt x="555482" y="56718"/>
                  </a:lnTo>
                  <a:lnTo>
                    <a:pt x="555285" y="56875"/>
                  </a:lnTo>
                  <a:lnTo>
                    <a:pt x="554925" y="57113"/>
                  </a:lnTo>
                  <a:lnTo>
                    <a:pt x="551789" y="58848"/>
                  </a:lnTo>
                  <a:lnTo>
                    <a:pt x="547647" y="59747"/>
                  </a:lnTo>
                  <a:lnTo>
                    <a:pt x="538787" y="61596"/>
                  </a:lnTo>
                  <a:lnTo>
                    <a:pt x="521496" y="66183"/>
                  </a:lnTo>
                  <a:lnTo>
                    <a:pt x="481765" y="67922"/>
                  </a:lnTo>
                  <a:close/>
                </a:path>
                <a:path w="1644015" h="969645">
                  <a:moveTo>
                    <a:pt x="697539" y="96362"/>
                  </a:moveTo>
                  <a:lnTo>
                    <a:pt x="662050" y="88491"/>
                  </a:lnTo>
                  <a:lnTo>
                    <a:pt x="626649" y="78578"/>
                  </a:lnTo>
                  <a:lnTo>
                    <a:pt x="591811" y="67087"/>
                  </a:lnTo>
                  <a:lnTo>
                    <a:pt x="558014" y="54482"/>
                  </a:lnTo>
                  <a:lnTo>
                    <a:pt x="684829" y="54482"/>
                  </a:lnTo>
                  <a:lnTo>
                    <a:pt x="688087" y="59747"/>
                  </a:lnTo>
                  <a:lnTo>
                    <a:pt x="694119" y="78037"/>
                  </a:lnTo>
                  <a:lnTo>
                    <a:pt x="697539" y="96362"/>
                  </a:lnTo>
                  <a:close/>
                </a:path>
                <a:path w="1644015" h="969645">
                  <a:moveTo>
                    <a:pt x="1360761" y="755294"/>
                  </a:moveTo>
                  <a:lnTo>
                    <a:pt x="1346419" y="743025"/>
                  </a:lnTo>
                  <a:lnTo>
                    <a:pt x="1346989" y="726522"/>
                  </a:lnTo>
                  <a:lnTo>
                    <a:pt x="1359741" y="716785"/>
                  </a:lnTo>
                  <a:lnTo>
                    <a:pt x="1385891" y="704366"/>
                  </a:lnTo>
                  <a:lnTo>
                    <a:pt x="1421132" y="679854"/>
                  </a:lnTo>
                  <a:lnTo>
                    <a:pt x="1454510" y="654347"/>
                  </a:lnTo>
                  <a:lnTo>
                    <a:pt x="1491233" y="629469"/>
                  </a:lnTo>
                  <a:lnTo>
                    <a:pt x="1540630" y="602265"/>
                  </a:lnTo>
                  <a:lnTo>
                    <a:pt x="1587513" y="614909"/>
                  </a:lnTo>
                  <a:lnTo>
                    <a:pt x="1619542" y="638090"/>
                  </a:lnTo>
                  <a:lnTo>
                    <a:pt x="1637897" y="660379"/>
                  </a:lnTo>
                  <a:lnTo>
                    <a:pt x="1643753" y="670348"/>
                  </a:lnTo>
                  <a:lnTo>
                    <a:pt x="1604485" y="695377"/>
                  </a:lnTo>
                  <a:lnTo>
                    <a:pt x="1617870" y="729161"/>
                  </a:lnTo>
                  <a:lnTo>
                    <a:pt x="1472657" y="729161"/>
                  </a:lnTo>
                  <a:lnTo>
                    <a:pt x="1455349" y="731730"/>
                  </a:lnTo>
                  <a:lnTo>
                    <a:pt x="1429066" y="739859"/>
                  </a:lnTo>
                  <a:lnTo>
                    <a:pt x="1392740" y="752333"/>
                  </a:lnTo>
                  <a:lnTo>
                    <a:pt x="1360761" y="755294"/>
                  </a:lnTo>
                  <a:close/>
                </a:path>
                <a:path w="1644015" h="969645">
                  <a:moveTo>
                    <a:pt x="1473225" y="969114"/>
                  </a:moveTo>
                  <a:lnTo>
                    <a:pt x="1447090" y="964536"/>
                  </a:lnTo>
                  <a:lnTo>
                    <a:pt x="1437467" y="952280"/>
                  </a:lnTo>
                  <a:lnTo>
                    <a:pt x="1445641" y="935926"/>
                  </a:lnTo>
                  <a:lnTo>
                    <a:pt x="1465210" y="913907"/>
                  </a:lnTo>
                  <a:lnTo>
                    <a:pt x="1486080" y="891949"/>
                  </a:lnTo>
                  <a:lnTo>
                    <a:pt x="1498157" y="875781"/>
                  </a:lnTo>
                  <a:lnTo>
                    <a:pt x="1495162" y="802858"/>
                  </a:lnTo>
                  <a:lnTo>
                    <a:pt x="1488645" y="757979"/>
                  </a:lnTo>
                  <a:lnTo>
                    <a:pt x="1472657" y="729161"/>
                  </a:lnTo>
                  <a:lnTo>
                    <a:pt x="1617870" y="729161"/>
                  </a:lnTo>
                  <a:lnTo>
                    <a:pt x="1630043" y="759886"/>
                  </a:lnTo>
                  <a:lnTo>
                    <a:pt x="1634896" y="802858"/>
                  </a:lnTo>
                  <a:lnTo>
                    <a:pt x="1615746" y="843611"/>
                  </a:lnTo>
                  <a:lnTo>
                    <a:pt x="1569294" y="901468"/>
                  </a:lnTo>
                  <a:lnTo>
                    <a:pt x="1514438" y="952572"/>
                  </a:lnTo>
                  <a:lnTo>
                    <a:pt x="1473225" y="969114"/>
                  </a:lnTo>
                  <a:close/>
                </a:path>
              </a:pathLst>
            </a:custGeom>
            <a:solidFill>
              <a:srgbClr val="F4C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D89436DC-5EB5-4EF5-A8AA-1FB194858A7D}"/>
                </a:ext>
              </a:extLst>
            </p:cNvPr>
            <p:cNvSpPr/>
            <p:nvPr/>
          </p:nvSpPr>
          <p:spPr>
            <a:xfrm>
              <a:off x="9923030" y="4428578"/>
              <a:ext cx="2010410" cy="1759585"/>
            </a:xfrm>
            <a:custGeom>
              <a:avLst/>
              <a:gdLst/>
              <a:ahLst/>
              <a:cxnLst/>
              <a:rect l="l" t="t" r="r" b="b"/>
              <a:pathLst>
                <a:path w="2010409" h="1759585">
                  <a:moveTo>
                    <a:pt x="225920" y="1147191"/>
                  </a:moveTo>
                  <a:lnTo>
                    <a:pt x="217093" y="1146479"/>
                  </a:lnTo>
                  <a:lnTo>
                    <a:pt x="208026" y="1145590"/>
                  </a:lnTo>
                  <a:lnTo>
                    <a:pt x="200533" y="1144651"/>
                  </a:lnTo>
                  <a:lnTo>
                    <a:pt x="196443" y="1143774"/>
                  </a:lnTo>
                  <a:lnTo>
                    <a:pt x="194386" y="1148410"/>
                  </a:lnTo>
                  <a:lnTo>
                    <a:pt x="200342" y="1149731"/>
                  </a:lnTo>
                  <a:lnTo>
                    <a:pt x="209816" y="1150886"/>
                  </a:lnTo>
                  <a:lnTo>
                    <a:pt x="219367" y="1151763"/>
                  </a:lnTo>
                  <a:lnTo>
                    <a:pt x="225564" y="1152232"/>
                  </a:lnTo>
                  <a:lnTo>
                    <a:pt x="225920" y="1147191"/>
                  </a:lnTo>
                  <a:close/>
                </a:path>
                <a:path w="2010409" h="1759585">
                  <a:moveTo>
                    <a:pt x="241109" y="866813"/>
                  </a:moveTo>
                  <a:lnTo>
                    <a:pt x="233972" y="841057"/>
                  </a:lnTo>
                  <a:lnTo>
                    <a:pt x="229082" y="842403"/>
                  </a:lnTo>
                  <a:lnTo>
                    <a:pt x="236220" y="868159"/>
                  </a:lnTo>
                  <a:lnTo>
                    <a:pt x="241109" y="866813"/>
                  </a:lnTo>
                  <a:close/>
                </a:path>
                <a:path w="2010409" h="1759585">
                  <a:moveTo>
                    <a:pt x="322326" y="1039241"/>
                  </a:moveTo>
                  <a:lnTo>
                    <a:pt x="321500" y="1034249"/>
                  </a:lnTo>
                  <a:lnTo>
                    <a:pt x="310311" y="1036002"/>
                  </a:lnTo>
                  <a:lnTo>
                    <a:pt x="301548" y="1037234"/>
                  </a:lnTo>
                  <a:lnTo>
                    <a:pt x="295097" y="1037869"/>
                  </a:lnTo>
                  <a:lnTo>
                    <a:pt x="295275" y="1042949"/>
                  </a:lnTo>
                  <a:lnTo>
                    <a:pt x="301879" y="1042301"/>
                  </a:lnTo>
                  <a:lnTo>
                    <a:pt x="310705" y="1041069"/>
                  </a:lnTo>
                  <a:lnTo>
                    <a:pt x="322326" y="1039241"/>
                  </a:lnTo>
                  <a:close/>
                </a:path>
                <a:path w="2010409" h="1759585">
                  <a:moveTo>
                    <a:pt x="374383" y="895057"/>
                  </a:moveTo>
                  <a:lnTo>
                    <a:pt x="367995" y="891273"/>
                  </a:lnTo>
                  <a:lnTo>
                    <a:pt x="366687" y="890574"/>
                  </a:lnTo>
                  <a:lnTo>
                    <a:pt x="364274" y="895032"/>
                  </a:lnTo>
                  <a:lnTo>
                    <a:pt x="366268" y="896124"/>
                  </a:lnTo>
                  <a:lnTo>
                    <a:pt x="368566" y="898245"/>
                  </a:lnTo>
                  <a:lnTo>
                    <a:pt x="368350" y="899312"/>
                  </a:lnTo>
                  <a:lnTo>
                    <a:pt x="367436" y="902741"/>
                  </a:lnTo>
                  <a:lnTo>
                    <a:pt x="349237" y="904544"/>
                  </a:lnTo>
                  <a:lnTo>
                    <a:pt x="336588" y="905141"/>
                  </a:lnTo>
                  <a:lnTo>
                    <a:pt x="329209" y="904341"/>
                  </a:lnTo>
                  <a:lnTo>
                    <a:pt x="325716" y="902995"/>
                  </a:lnTo>
                  <a:lnTo>
                    <a:pt x="324650" y="901941"/>
                  </a:lnTo>
                  <a:lnTo>
                    <a:pt x="323951" y="900633"/>
                  </a:lnTo>
                  <a:lnTo>
                    <a:pt x="325297" y="898563"/>
                  </a:lnTo>
                  <a:lnTo>
                    <a:pt x="325818" y="897940"/>
                  </a:lnTo>
                  <a:lnTo>
                    <a:pt x="321983" y="894638"/>
                  </a:lnTo>
                  <a:lnTo>
                    <a:pt x="320395" y="896480"/>
                  </a:lnTo>
                  <a:lnTo>
                    <a:pt x="318236" y="900557"/>
                  </a:lnTo>
                  <a:lnTo>
                    <a:pt x="322237" y="908278"/>
                  </a:lnTo>
                  <a:lnTo>
                    <a:pt x="328028" y="910247"/>
                  </a:lnTo>
                  <a:lnTo>
                    <a:pt x="341528" y="910247"/>
                  </a:lnTo>
                  <a:lnTo>
                    <a:pt x="373329" y="900163"/>
                  </a:lnTo>
                  <a:lnTo>
                    <a:pt x="374383" y="895057"/>
                  </a:lnTo>
                  <a:close/>
                </a:path>
                <a:path w="2010409" h="1759585">
                  <a:moveTo>
                    <a:pt x="400964" y="75933"/>
                  </a:moveTo>
                  <a:lnTo>
                    <a:pt x="345363" y="43967"/>
                  </a:lnTo>
                  <a:lnTo>
                    <a:pt x="313639" y="42189"/>
                  </a:lnTo>
                  <a:lnTo>
                    <a:pt x="277723" y="47790"/>
                  </a:lnTo>
                  <a:lnTo>
                    <a:pt x="237705" y="60756"/>
                  </a:lnTo>
                  <a:lnTo>
                    <a:pt x="237451" y="60109"/>
                  </a:lnTo>
                  <a:lnTo>
                    <a:pt x="235851" y="56045"/>
                  </a:lnTo>
                  <a:lnTo>
                    <a:pt x="276948" y="42760"/>
                  </a:lnTo>
                  <a:lnTo>
                    <a:pt x="313944" y="37096"/>
                  </a:lnTo>
                  <a:lnTo>
                    <a:pt x="346710" y="39065"/>
                  </a:lnTo>
                  <a:lnTo>
                    <a:pt x="387959" y="56540"/>
                  </a:lnTo>
                  <a:lnTo>
                    <a:pt x="398335" y="65354"/>
                  </a:lnTo>
                  <a:lnTo>
                    <a:pt x="383362" y="43840"/>
                  </a:lnTo>
                  <a:lnTo>
                    <a:pt x="373430" y="37096"/>
                  </a:lnTo>
                  <a:lnTo>
                    <a:pt x="358495" y="26962"/>
                  </a:lnTo>
                  <a:lnTo>
                    <a:pt x="326707" y="14439"/>
                  </a:lnTo>
                  <a:lnTo>
                    <a:pt x="290957" y="5969"/>
                  </a:lnTo>
                  <a:lnTo>
                    <a:pt x="249262" y="17754"/>
                  </a:lnTo>
                  <a:lnTo>
                    <a:pt x="214426" y="35534"/>
                  </a:lnTo>
                  <a:lnTo>
                    <a:pt x="190398" y="51866"/>
                  </a:lnTo>
                  <a:lnTo>
                    <a:pt x="181127" y="59296"/>
                  </a:lnTo>
                  <a:lnTo>
                    <a:pt x="180200" y="60109"/>
                  </a:lnTo>
                  <a:lnTo>
                    <a:pt x="178993" y="59905"/>
                  </a:lnTo>
                  <a:lnTo>
                    <a:pt x="174764" y="59461"/>
                  </a:lnTo>
                  <a:lnTo>
                    <a:pt x="164363" y="59575"/>
                  </a:lnTo>
                  <a:lnTo>
                    <a:pt x="150749" y="62318"/>
                  </a:lnTo>
                  <a:lnTo>
                    <a:pt x="120561" y="98590"/>
                  </a:lnTo>
                  <a:lnTo>
                    <a:pt x="118948" y="112026"/>
                  </a:lnTo>
                  <a:lnTo>
                    <a:pt x="113893" y="111798"/>
                  </a:lnTo>
                  <a:lnTo>
                    <a:pt x="125590" y="74231"/>
                  </a:lnTo>
                  <a:lnTo>
                    <a:pt x="169037" y="54216"/>
                  </a:lnTo>
                  <a:lnTo>
                    <a:pt x="176758" y="54521"/>
                  </a:lnTo>
                  <a:lnTo>
                    <a:pt x="176822" y="54216"/>
                  </a:lnTo>
                  <a:lnTo>
                    <a:pt x="194589" y="16738"/>
                  </a:lnTo>
                  <a:lnTo>
                    <a:pt x="198437" y="12941"/>
                  </a:lnTo>
                  <a:lnTo>
                    <a:pt x="201777" y="16738"/>
                  </a:lnTo>
                  <a:lnTo>
                    <a:pt x="198755" y="19735"/>
                  </a:lnTo>
                  <a:lnTo>
                    <a:pt x="192214" y="27533"/>
                  </a:lnTo>
                  <a:lnTo>
                    <a:pt x="185470" y="38773"/>
                  </a:lnTo>
                  <a:lnTo>
                    <a:pt x="181876" y="52070"/>
                  </a:lnTo>
                  <a:lnTo>
                    <a:pt x="195516" y="41871"/>
                  </a:lnTo>
                  <a:lnTo>
                    <a:pt x="216966" y="28168"/>
                  </a:lnTo>
                  <a:lnTo>
                    <a:pt x="244462" y="14312"/>
                  </a:lnTo>
                  <a:lnTo>
                    <a:pt x="248577" y="12941"/>
                  </a:lnTo>
                  <a:lnTo>
                    <a:pt x="276263" y="3644"/>
                  </a:lnTo>
                  <a:lnTo>
                    <a:pt x="257048" y="1485"/>
                  </a:lnTo>
                  <a:lnTo>
                    <a:pt x="238315" y="279"/>
                  </a:lnTo>
                  <a:lnTo>
                    <a:pt x="220497" y="0"/>
                  </a:lnTo>
                  <a:lnTo>
                    <a:pt x="204012" y="596"/>
                  </a:lnTo>
                  <a:lnTo>
                    <a:pt x="164960" y="5816"/>
                  </a:lnTo>
                  <a:lnTo>
                    <a:pt x="138264" y="14211"/>
                  </a:lnTo>
                  <a:lnTo>
                    <a:pt x="121602" y="23850"/>
                  </a:lnTo>
                  <a:lnTo>
                    <a:pt x="112623" y="32842"/>
                  </a:lnTo>
                  <a:lnTo>
                    <a:pt x="106743" y="35115"/>
                  </a:lnTo>
                  <a:lnTo>
                    <a:pt x="40462" y="74409"/>
                  </a:lnTo>
                  <a:lnTo>
                    <a:pt x="12103" y="112661"/>
                  </a:lnTo>
                  <a:lnTo>
                    <a:pt x="0" y="154660"/>
                  </a:lnTo>
                  <a:lnTo>
                    <a:pt x="292" y="197662"/>
                  </a:lnTo>
                  <a:lnTo>
                    <a:pt x="9105" y="238861"/>
                  </a:lnTo>
                  <a:lnTo>
                    <a:pt x="22555" y="275539"/>
                  </a:lnTo>
                  <a:lnTo>
                    <a:pt x="47891" y="324180"/>
                  </a:lnTo>
                  <a:lnTo>
                    <a:pt x="52095" y="330669"/>
                  </a:lnTo>
                  <a:lnTo>
                    <a:pt x="59944" y="328168"/>
                  </a:lnTo>
                  <a:lnTo>
                    <a:pt x="113309" y="309549"/>
                  </a:lnTo>
                  <a:lnTo>
                    <a:pt x="152527" y="294373"/>
                  </a:lnTo>
                  <a:lnTo>
                    <a:pt x="165798" y="278866"/>
                  </a:lnTo>
                  <a:lnTo>
                    <a:pt x="168681" y="216090"/>
                  </a:lnTo>
                  <a:lnTo>
                    <a:pt x="171704" y="166598"/>
                  </a:lnTo>
                  <a:lnTo>
                    <a:pt x="193052" y="119380"/>
                  </a:lnTo>
                  <a:lnTo>
                    <a:pt x="221246" y="99847"/>
                  </a:lnTo>
                  <a:lnTo>
                    <a:pt x="255968" y="107823"/>
                  </a:lnTo>
                  <a:lnTo>
                    <a:pt x="294576" y="110718"/>
                  </a:lnTo>
                  <a:lnTo>
                    <a:pt x="330009" y="110490"/>
                  </a:lnTo>
                  <a:lnTo>
                    <a:pt x="355193" y="109080"/>
                  </a:lnTo>
                  <a:lnTo>
                    <a:pt x="358736" y="114693"/>
                  </a:lnTo>
                  <a:lnTo>
                    <a:pt x="362991" y="122059"/>
                  </a:lnTo>
                  <a:lnTo>
                    <a:pt x="367703" y="131114"/>
                  </a:lnTo>
                  <a:lnTo>
                    <a:pt x="372618" y="141770"/>
                  </a:lnTo>
                  <a:lnTo>
                    <a:pt x="386969" y="123101"/>
                  </a:lnTo>
                  <a:lnTo>
                    <a:pt x="394500" y="109080"/>
                  </a:lnTo>
                  <a:lnTo>
                    <a:pt x="396189" y="105930"/>
                  </a:lnTo>
                  <a:lnTo>
                    <a:pt x="397941" y="99847"/>
                  </a:lnTo>
                  <a:lnTo>
                    <a:pt x="400723" y="90220"/>
                  </a:lnTo>
                  <a:lnTo>
                    <a:pt x="400964" y="75933"/>
                  </a:lnTo>
                  <a:close/>
                </a:path>
                <a:path w="2010409" h="1759585">
                  <a:moveTo>
                    <a:pt x="468922" y="1091425"/>
                  </a:moveTo>
                  <a:lnTo>
                    <a:pt x="466661" y="1086891"/>
                  </a:lnTo>
                  <a:lnTo>
                    <a:pt x="456082" y="1091565"/>
                  </a:lnTo>
                  <a:lnTo>
                    <a:pt x="429641" y="1100861"/>
                  </a:lnTo>
                  <a:lnTo>
                    <a:pt x="393877" y="1108278"/>
                  </a:lnTo>
                  <a:lnTo>
                    <a:pt x="355346" y="1107363"/>
                  </a:lnTo>
                  <a:lnTo>
                    <a:pt x="354406" y="1112354"/>
                  </a:lnTo>
                  <a:lnTo>
                    <a:pt x="361861" y="1113777"/>
                  </a:lnTo>
                  <a:lnTo>
                    <a:pt x="369468" y="1114386"/>
                  </a:lnTo>
                  <a:lnTo>
                    <a:pt x="377075" y="1114386"/>
                  </a:lnTo>
                  <a:lnTo>
                    <a:pt x="410248" y="1110957"/>
                  </a:lnTo>
                  <a:lnTo>
                    <a:pt x="420370" y="1108278"/>
                  </a:lnTo>
                  <a:lnTo>
                    <a:pt x="439191" y="1103312"/>
                  </a:lnTo>
                  <a:lnTo>
                    <a:pt x="453275" y="1098016"/>
                  </a:lnTo>
                  <a:lnTo>
                    <a:pt x="453186" y="1097318"/>
                  </a:lnTo>
                  <a:lnTo>
                    <a:pt x="457923" y="1096264"/>
                  </a:lnTo>
                  <a:lnTo>
                    <a:pt x="460032" y="1095463"/>
                  </a:lnTo>
                  <a:lnTo>
                    <a:pt x="468922" y="1091425"/>
                  </a:lnTo>
                  <a:close/>
                </a:path>
                <a:path w="2010409" h="1759585">
                  <a:moveTo>
                    <a:pt x="471690" y="1031278"/>
                  </a:moveTo>
                  <a:lnTo>
                    <a:pt x="471665" y="1026388"/>
                  </a:lnTo>
                  <a:lnTo>
                    <a:pt x="471665" y="1026210"/>
                  </a:lnTo>
                  <a:lnTo>
                    <a:pt x="421297" y="1026312"/>
                  </a:lnTo>
                  <a:lnTo>
                    <a:pt x="354914" y="1026210"/>
                  </a:lnTo>
                  <a:lnTo>
                    <a:pt x="354838" y="1031278"/>
                  </a:lnTo>
                  <a:lnTo>
                    <a:pt x="395820" y="1031481"/>
                  </a:lnTo>
                  <a:lnTo>
                    <a:pt x="471690" y="1031278"/>
                  </a:lnTo>
                  <a:close/>
                </a:path>
                <a:path w="2010409" h="1759585">
                  <a:moveTo>
                    <a:pt x="477901" y="1105141"/>
                  </a:moveTo>
                  <a:lnTo>
                    <a:pt x="477240" y="1098511"/>
                  </a:lnTo>
                  <a:lnTo>
                    <a:pt x="477151" y="1097635"/>
                  </a:lnTo>
                  <a:lnTo>
                    <a:pt x="476211" y="1095248"/>
                  </a:lnTo>
                  <a:lnTo>
                    <a:pt x="472503" y="1093419"/>
                  </a:lnTo>
                  <a:lnTo>
                    <a:pt x="472503" y="1101991"/>
                  </a:lnTo>
                  <a:lnTo>
                    <a:pt x="469112" y="1105738"/>
                  </a:lnTo>
                  <a:lnTo>
                    <a:pt x="466559" y="1107795"/>
                  </a:lnTo>
                  <a:lnTo>
                    <a:pt x="464985" y="1108316"/>
                  </a:lnTo>
                  <a:lnTo>
                    <a:pt x="461784" y="1108887"/>
                  </a:lnTo>
                  <a:lnTo>
                    <a:pt x="459917" y="1107719"/>
                  </a:lnTo>
                  <a:lnTo>
                    <a:pt x="459460" y="1107300"/>
                  </a:lnTo>
                  <a:lnTo>
                    <a:pt x="458914" y="1102614"/>
                  </a:lnTo>
                  <a:lnTo>
                    <a:pt x="466801" y="1099616"/>
                  </a:lnTo>
                  <a:lnTo>
                    <a:pt x="471271" y="1098511"/>
                  </a:lnTo>
                  <a:lnTo>
                    <a:pt x="472198" y="1099146"/>
                  </a:lnTo>
                  <a:lnTo>
                    <a:pt x="472503" y="1101991"/>
                  </a:lnTo>
                  <a:lnTo>
                    <a:pt x="472503" y="1093419"/>
                  </a:lnTo>
                  <a:lnTo>
                    <a:pt x="472008" y="1093165"/>
                  </a:lnTo>
                  <a:lnTo>
                    <a:pt x="469315" y="1093711"/>
                  </a:lnTo>
                  <a:lnTo>
                    <a:pt x="457923" y="1096264"/>
                  </a:lnTo>
                  <a:lnTo>
                    <a:pt x="453275" y="1098016"/>
                  </a:lnTo>
                  <a:lnTo>
                    <a:pt x="454660" y="1109840"/>
                  </a:lnTo>
                  <a:lnTo>
                    <a:pt x="456298" y="1111465"/>
                  </a:lnTo>
                  <a:lnTo>
                    <a:pt x="459143" y="1113218"/>
                  </a:lnTo>
                  <a:lnTo>
                    <a:pt x="460946" y="1113523"/>
                  </a:lnTo>
                  <a:lnTo>
                    <a:pt x="465582" y="1113523"/>
                  </a:lnTo>
                  <a:lnTo>
                    <a:pt x="468668" y="1112443"/>
                  </a:lnTo>
                  <a:lnTo>
                    <a:pt x="469341" y="1112075"/>
                  </a:lnTo>
                  <a:lnTo>
                    <a:pt x="470776" y="1110957"/>
                  </a:lnTo>
                  <a:lnTo>
                    <a:pt x="473316" y="1108887"/>
                  </a:lnTo>
                  <a:lnTo>
                    <a:pt x="477901" y="1105141"/>
                  </a:lnTo>
                  <a:close/>
                </a:path>
                <a:path w="2010409" h="1759585">
                  <a:moveTo>
                    <a:pt x="509765" y="1058570"/>
                  </a:moveTo>
                  <a:lnTo>
                    <a:pt x="509600" y="1057402"/>
                  </a:lnTo>
                  <a:lnTo>
                    <a:pt x="509371" y="1055916"/>
                  </a:lnTo>
                  <a:lnTo>
                    <a:pt x="507479" y="1053858"/>
                  </a:lnTo>
                  <a:lnTo>
                    <a:pt x="506742" y="1051344"/>
                  </a:lnTo>
                  <a:lnTo>
                    <a:pt x="504190" y="1052004"/>
                  </a:lnTo>
                  <a:lnTo>
                    <a:pt x="504190" y="1057808"/>
                  </a:lnTo>
                  <a:lnTo>
                    <a:pt x="504151" y="1058570"/>
                  </a:lnTo>
                  <a:lnTo>
                    <a:pt x="502081" y="1062837"/>
                  </a:lnTo>
                  <a:lnTo>
                    <a:pt x="493255" y="1067282"/>
                  </a:lnTo>
                  <a:lnTo>
                    <a:pt x="489394" y="1066749"/>
                  </a:lnTo>
                  <a:lnTo>
                    <a:pt x="488975" y="1066647"/>
                  </a:lnTo>
                  <a:lnTo>
                    <a:pt x="488403" y="1065542"/>
                  </a:lnTo>
                  <a:lnTo>
                    <a:pt x="489115" y="1062837"/>
                  </a:lnTo>
                  <a:lnTo>
                    <a:pt x="489445" y="1062228"/>
                  </a:lnTo>
                  <a:lnTo>
                    <a:pt x="490067" y="1061046"/>
                  </a:lnTo>
                  <a:lnTo>
                    <a:pt x="489826" y="1060919"/>
                  </a:lnTo>
                  <a:lnTo>
                    <a:pt x="495896" y="1059472"/>
                  </a:lnTo>
                  <a:lnTo>
                    <a:pt x="503834" y="1057402"/>
                  </a:lnTo>
                  <a:lnTo>
                    <a:pt x="504190" y="1057808"/>
                  </a:lnTo>
                  <a:lnTo>
                    <a:pt x="504190" y="1052004"/>
                  </a:lnTo>
                  <a:lnTo>
                    <a:pt x="489229" y="1055865"/>
                  </a:lnTo>
                  <a:lnTo>
                    <a:pt x="446735" y="1064298"/>
                  </a:lnTo>
                  <a:lnTo>
                    <a:pt x="391998" y="1069594"/>
                  </a:lnTo>
                  <a:lnTo>
                    <a:pt x="337807" y="1064691"/>
                  </a:lnTo>
                  <a:lnTo>
                    <a:pt x="336600" y="1069594"/>
                  </a:lnTo>
                  <a:lnTo>
                    <a:pt x="347992" y="1071956"/>
                  </a:lnTo>
                  <a:lnTo>
                    <a:pt x="359829" y="1073531"/>
                  </a:lnTo>
                  <a:lnTo>
                    <a:pt x="372148" y="1074445"/>
                  </a:lnTo>
                  <a:lnTo>
                    <a:pt x="384644" y="1074724"/>
                  </a:lnTo>
                  <a:lnTo>
                    <a:pt x="412521" y="1073531"/>
                  </a:lnTo>
                  <a:lnTo>
                    <a:pt x="439394" y="1070508"/>
                  </a:lnTo>
                  <a:lnTo>
                    <a:pt x="444893" y="1069594"/>
                  </a:lnTo>
                  <a:lnTo>
                    <a:pt x="463778" y="1066469"/>
                  </a:lnTo>
                  <a:lnTo>
                    <a:pt x="484187" y="1062228"/>
                  </a:lnTo>
                  <a:lnTo>
                    <a:pt x="483616" y="1064247"/>
                  </a:lnTo>
                  <a:lnTo>
                    <a:pt x="483336" y="1066469"/>
                  </a:lnTo>
                  <a:lnTo>
                    <a:pt x="489775" y="1071880"/>
                  </a:lnTo>
                  <a:lnTo>
                    <a:pt x="495947" y="1071880"/>
                  </a:lnTo>
                  <a:lnTo>
                    <a:pt x="504888" y="1067282"/>
                  </a:lnTo>
                  <a:lnTo>
                    <a:pt x="505777" y="1066825"/>
                  </a:lnTo>
                  <a:lnTo>
                    <a:pt x="509765" y="1058570"/>
                  </a:lnTo>
                  <a:close/>
                </a:path>
                <a:path w="2010409" h="1759585">
                  <a:moveTo>
                    <a:pt x="515810" y="1004925"/>
                  </a:moveTo>
                  <a:lnTo>
                    <a:pt x="514083" y="1001814"/>
                  </a:lnTo>
                  <a:lnTo>
                    <a:pt x="513943" y="1001547"/>
                  </a:lnTo>
                  <a:lnTo>
                    <a:pt x="510641" y="999655"/>
                  </a:lnTo>
                  <a:lnTo>
                    <a:pt x="510641" y="1006525"/>
                  </a:lnTo>
                  <a:lnTo>
                    <a:pt x="510438" y="1009916"/>
                  </a:lnTo>
                  <a:lnTo>
                    <a:pt x="509397" y="1011377"/>
                  </a:lnTo>
                  <a:lnTo>
                    <a:pt x="502869" y="1014222"/>
                  </a:lnTo>
                  <a:lnTo>
                    <a:pt x="496138" y="1014641"/>
                  </a:lnTo>
                  <a:lnTo>
                    <a:pt x="491147" y="1012685"/>
                  </a:lnTo>
                  <a:lnTo>
                    <a:pt x="489902" y="1012012"/>
                  </a:lnTo>
                  <a:lnTo>
                    <a:pt x="488518" y="1008786"/>
                  </a:lnTo>
                  <a:lnTo>
                    <a:pt x="488683" y="1006767"/>
                  </a:lnTo>
                  <a:lnTo>
                    <a:pt x="510641" y="1006525"/>
                  </a:lnTo>
                  <a:lnTo>
                    <a:pt x="510641" y="999655"/>
                  </a:lnTo>
                  <a:lnTo>
                    <a:pt x="508381" y="998347"/>
                  </a:lnTo>
                  <a:lnTo>
                    <a:pt x="505536" y="997432"/>
                  </a:lnTo>
                  <a:lnTo>
                    <a:pt x="495185" y="996035"/>
                  </a:lnTo>
                  <a:lnTo>
                    <a:pt x="489038" y="997927"/>
                  </a:lnTo>
                  <a:lnTo>
                    <a:pt x="483552" y="1005154"/>
                  </a:lnTo>
                  <a:lnTo>
                    <a:pt x="483158" y="1009142"/>
                  </a:lnTo>
                  <a:lnTo>
                    <a:pt x="485711" y="1015072"/>
                  </a:lnTo>
                  <a:lnTo>
                    <a:pt x="487591" y="1016723"/>
                  </a:lnTo>
                  <a:lnTo>
                    <a:pt x="492518" y="1018667"/>
                  </a:lnTo>
                  <a:lnTo>
                    <a:pt x="495274" y="1019098"/>
                  </a:lnTo>
                  <a:lnTo>
                    <a:pt x="502056" y="1019098"/>
                  </a:lnTo>
                  <a:lnTo>
                    <a:pt x="506209" y="1018311"/>
                  </a:lnTo>
                  <a:lnTo>
                    <a:pt x="513156" y="1015263"/>
                  </a:lnTo>
                  <a:lnTo>
                    <a:pt x="513588" y="1014641"/>
                  </a:lnTo>
                  <a:lnTo>
                    <a:pt x="515404" y="1012088"/>
                  </a:lnTo>
                  <a:lnTo>
                    <a:pt x="515810" y="1004925"/>
                  </a:lnTo>
                  <a:close/>
                </a:path>
                <a:path w="2010409" h="1759585">
                  <a:moveTo>
                    <a:pt x="526351" y="1042314"/>
                  </a:moveTo>
                  <a:lnTo>
                    <a:pt x="525348" y="1034961"/>
                  </a:lnTo>
                  <a:lnTo>
                    <a:pt x="525195" y="1033894"/>
                  </a:lnTo>
                  <a:lnTo>
                    <a:pt x="522312" y="1031786"/>
                  </a:lnTo>
                  <a:lnTo>
                    <a:pt x="520687" y="1031481"/>
                  </a:lnTo>
                  <a:lnTo>
                    <a:pt x="520687" y="1038326"/>
                  </a:lnTo>
                  <a:lnTo>
                    <a:pt x="518807" y="1041222"/>
                  </a:lnTo>
                  <a:lnTo>
                    <a:pt x="507276" y="1046899"/>
                  </a:lnTo>
                  <a:lnTo>
                    <a:pt x="503593" y="1045692"/>
                  </a:lnTo>
                  <a:lnTo>
                    <a:pt x="500075" y="1042123"/>
                  </a:lnTo>
                  <a:lnTo>
                    <a:pt x="499656" y="1039876"/>
                  </a:lnTo>
                  <a:lnTo>
                    <a:pt x="501802" y="1035608"/>
                  </a:lnTo>
                  <a:lnTo>
                    <a:pt x="505294" y="1034961"/>
                  </a:lnTo>
                  <a:lnTo>
                    <a:pt x="511606" y="1034961"/>
                  </a:lnTo>
                  <a:lnTo>
                    <a:pt x="514438" y="1035392"/>
                  </a:lnTo>
                  <a:lnTo>
                    <a:pt x="516026" y="1035761"/>
                  </a:lnTo>
                  <a:lnTo>
                    <a:pt x="519684" y="1036447"/>
                  </a:lnTo>
                  <a:lnTo>
                    <a:pt x="520585" y="1037450"/>
                  </a:lnTo>
                  <a:lnTo>
                    <a:pt x="520687" y="1038326"/>
                  </a:lnTo>
                  <a:lnTo>
                    <a:pt x="520687" y="1031481"/>
                  </a:lnTo>
                  <a:lnTo>
                    <a:pt x="517029" y="1030782"/>
                  </a:lnTo>
                  <a:lnTo>
                    <a:pt x="515086" y="1030351"/>
                  </a:lnTo>
                  <a:lnTo>
                    <a:pt x="500316" y="1027277"/>
                  </a:lnTo>
                  <a:lnTo>
                    <a:pt x="494157" y="1039533"/>
                  </a:lnTo>
                  <a:lnTo>
                    <a:pt x="494944" y="1044155"/>
                  </a:lnTo>
                  <a:lnTo>
                    <a:pt x="500430" y="1049693"/>
                  </a:lnTo>
                  <a:lnTo>
                    <a:pt x="503580" y="1050899"/>
                  </a:lnTo>
                  <a:lnTo>
                    <a:pt x="509308" y="1050899"/>
                  </a:lnTo>
                  <a:lnTo>
                    <a:pt x="511784" y="1050315"/>
                  </a:lnTo>
                  <a:lnTo>
                    <a:pt x="518731" y="1046899"/>
                  </a:lnTo>
                  <a:lnTo>
                    <a:pt x="526351" y="1042314"/>
                  </a:lnTo>
                  <a:close/>
                </a:path>
                <a:path w="2010409" h="1759585">
                  <a:moveTo>
                    <a:pt x="687463" y="807148"/>
                  </a:moveTo>
                  <a:lnTo>
                    <a:pt x="687260" y="802817"/>
                  </a:lnTo>
                  <a:lnTo>
                    <a:pt x="679856" y="799490"/>
                  </a:lnTo>
                  <a:lnTo>
                    <a:pt x="665518" y="799249"/>
                  </a:lnTo>
                  <a:lnTo>
                    <a:pt x="665416" y="804316"/>
                  </a:lnTo>
                  <a:lnTo>
                    <a:pt x="677862" y="804519"/>
                  </a:lnTo>
                  <a:lnTo>
                    <a:pt x="682383" y="807148"/>
                  </a:lnTo>
                  <a:lnTo>
                    <a:pt x="648754" y="826897"/>
                  </a:lnTo>
                  <a:lnTo>
                    <a:pt x="639241" y="827900"/>
                  </a:lnTo>
                  <a:lnTo>
                    <a:pt x="632383" y="826477"/>
                  </a:lnTo>
                  <a:lnTo>
                    <a:pt x="628904" y="822769"/>
                  </a:lnTo>
                  <a:lnTo>
                    <a:pt x="625513" y="819124"/>
                  </a:lnTo>
                  <a:lnTo>
                    <a:pt x="626300" y="814197"/>
                  </a:lnTo>
                  <a:lnTo>
                    <a:pt x="621322" y="813295"/>
                  </a:lnTo>
                  <a:lnTo>
                    <a:pt x="620039" y="820635"/>
                  </a:lnTo>
                  <a:lnTo>
                    <a:pt x="628904" y="830224"/>
                  </a:lnTo>
                  <a:lnTo>
                    <a:pt x="634936" y="832281"/>
                  </a:lnTo>
                  <a:lnTo>
                    <a:pt x="645058" y="832281"/>
                  </a:lnTo>
                  <a:lnTo>
                    <a:pt x="647115" y="832154"/>
                  </a:lnTo>
                  <a:lnTo>
                    <a:pt x="649287" y="831926"/>
                  </a:lnTo>
                  <a:lnTo>
                    <a:pt x="663651" y="828814"/>
                  </a:lnTo>
                  <a:lnTo>
                    <a:pt x="665683" y="827900"/>
                  </a:lnTo>
                  <a:lnTo>
                    <a:pt x="675970" y="823290"/>
                  </a:lnTo>
                  <a:lnTo>
                    <a:pt x="684517" y="816381"/>
                  </a:lnTo>
                  <a:lnTo>
                    <a:pt x="687463" y="809345"/>
                  </a:lnTo>
                  <a:lnTo>
                    <a:pt x="687463" y="807148"/>
                  </a:lnTo>
                  <a:close/>
                </a:path>
                <a:path w="2010409" h="1759585">
                  <a:moveTo>
                    <a:pt x="826579" y="1061262"/>
                  </a:moveTo>
                  <a:lnTo>
                    <a:pt x="826020" y="1056208"/>
                  </a:lnTo>
                  <a:lnTo>
                    <a:pt x="806818" y="1057452"/>
                  </a:lnTo>
                  <a:lnTo>
                    <a:pt x="781799" y="1058240"/>
                  </a:lnTo>
                  <a:lnTo>
                    <a:pt x="750417" y="1058786"/>
                  </a:lnTo>
                  <a:lnTo>
                    <a:pt x="750455" y="1063853"/>
                  </a:lnTo>
                  <a:lnTo>
                    <a:pt x="782675" y="1063307"/>
                  </a:lnTo>
                  <a:lnTo>
                    <a:pt x="807453" y="1062520"/>
                  </a:lnTo>
                  <a:lnTo>
                    <a:pt x="826579" y="1061262"/>
                  </a:lnTo>
                  <a:close/>
                </a:path>
                <a:path w="2010409" h="1759585">
                  <a:moveTo>
                    <a:pt x="917511" y="990155"/>
                  </a:moveTo>
                  <a:lnTo>
                    <a:pt x="917003" y="966724"/>
                  </a:lnTo>
                  <a:lnTo>
                    <a:pt x="914336" y="957580"/>
                  </a:lnTo>
                  <a:lnTo>
                    <a:pt x="909751" y="959726"/>
                  </a:lnTo>
                  <a:lnTo>
                    <a:pt x="911923" y="967778"/>
                  </a:lnTo>
                  <a:lnTo>
                    <a:pt x="912164" y="990028"/>
                  </a:lnTo>
                  <a:lnTo>
                    <a:pt x="901522" y="1024559"/>
                  </a:lnTo>
                  <a:lnTo>
                    <a:pt x="871004" y="1069454"/>
                  </a:lnTo>
                  <a:lnTo>
                    <a:pt x="874814" y="1072807"/>
                  </a:lnTo>
                  <a:lnTo>
                    <a:pt x="906538" y="1026109"/>
                  </a:lnTo>
                  <a:lnTo>
                    <a:pt x="917511" y="990155"/>
                  </a:lnTo>
                  <a:close/>
                </a:path>
                <a:path w="2010409" h="1759585">
                  <a:moveTo>
                    <a:pt x="979627" y="889546"/>
                  </a:moveTo>
                  <a:lnTo>
                    <a:pt x="974623" y="888796"/>
                  </a:lnTo>
                  <a:lnTo>
                    <a:pt x="969899" y="919988"/>
                  </a:lnTo>
                  <a:lnTo>
                    <a:pt x="974902" y="920737"/>
                  </a:lnTo>
                  <a:lnTo>
                    <a:pt x="979627" y="889546"/>
                  </a:lnTo>
                  <a:close/>
                </a:path>
                <a:path w="2010409" h="1759585">
                  <a:moveTo>
                    <a:pt x="1149121" y="1011859"/>
                  </a:moveTo>
                  <a:lnTo>
                    <a:pt x="1126109" y="999299"/>
                  </a:lnTo>
                  <a:lnTo>
                    <a:pt x="1114653" y="993038"/>
                  </a:lnTo>
                  <a:lnTo>
                    <a:pt x="1113878" y="987717"/>
                  </a:lnTo>
                  <a:lnTo>
                    <a:pt x="1113345" y="984351"/>
                  </a:lnTo>
                  <a:lnTo>
                    <a:pt x="1108329" y="985139"/>
                  </a:lnTo>
                  <a:lnTo>
                    <a:pt x="1109726" y="994384"/>
                  </a:lnTo>
                  <a:lnTo>
                    <a:pt x="1112672" y="1016863"/>
                  </a:lnTo>
                  <a:lnTo>
                    <a:pt x="1115606" y="1045921"/>
                  </a:lnTo>
                  <a:lnTo>
                    <a:pt x="1116939" y="1074902"/>
                  </a:lnTo>
                  <a:lnTo>
                    <a:pt x="1122006" y="1074902"/>
                  </a:lnTo>
                  <a:lnTo>
                    <a:pt x="1121359" y="1055446"/>
                  </a:lnTo>
                  <a:lnTo>
                    <a:pt x="1119720" y="1034986"/>
                  </a:lnTo>
                  <a:lnTo>
                    <a:pt x="1117612" y="1015580"/>
                  </a:lnTo>
                  <a:lnTo>
                    <a:pt x="1115517" y="999299"/>
                  </a:lnTo>
                  <a:lnTo>
                    <a:pt x="1146695" y="1016304"/>
                  </a:lnTo>
                  <a:lnTo>
                    <a:pt x="1149121" y="1011859"/>
                  </a:lnTo>
                  <a:close/>
                </a:path>
                <a:path w="2010409" h="1759585">
                  <a:moveTo>
                    <a:pt x="1278343" y="705446"/>
                  </a:moveTo>
                  <a:lnTo>
                    <a:pt x="1262951" y="741070"/>
                  </a:lnTo>
                  <a:lnTo>
                    <a:pt x="1251788" y="781329"/>
                  </a:lnTo>
                  <a:lnTo>
                    <a:pt x="1238059" y="832167"/>
                  </a:lnTo>
                  <a:lnTo>
                    <a:pt x="1222806" y="890638"/>
                  </a:lnTo>
                  <a:lnTo>
                    <a:pt x="1207046" y="953782"/>
                  </a:lnTo>
                  <a:lnTo>
                    <a:pt x="1191806" y="1018667"/>
                  </a:lnTo>
                  <a:lnTo>
                    <a:pt x="1178102" y="1082332"/>
                  </a:lnTo>
                  <a:lnTo>
                    <a:pt x="1166990" y="1141857"/>
                  </a:lnTo>
                  <a:lnTo>
                    <a:pt x="1159471" y="1194282"/>
                  </a:lnTo>
                  <a:lnTo>
                    <a:pt x="1156589" y="1236675"/>
                  </a:lnTo>
                  <a:lnTo>
                    <a:pt x="1161656" y="1236713"/>
                  </a:lnTo>
                  <a:lnTo>
                    <a:pt x="1164539" y="1194511"/>
                  </a:lnTo>
                  <a:lnTo>
                    <a:pt x="1172032" y="1142276"/>
                  </a:lnTo>
                  <a:lnTo>
                    <a:pt x="1183132" y="1082929"/>
                  </a:lnTo>
                  <a:lnTo>
                    <a:pt x="1196797" y="1019416"/>
                  </a:lnTo>
                  <a:lnTo>
                    <a:pt x="1212011" y="954697"/>
                  </a:lnTo>
                  <a:lnTo>
                    <a:pt x="1227747" y="891692"/>
                  </a:lnTo>
                  <a:lnTo>
                    <a:pt x="1242974" y="833348"/>
                  </a:lnTo>
                  <a:lnTo>
                    <a:pt x="1256677" y="782612"/>
                  </a:lnTo>
                  <a:lnTo>
                    <a:pt x="1267815" y="742416"/>
                  </a:lnTo>
                  <a:lnTo>
                    <a:pt x="1275384" y="715721"/>
                  </a:lnTo>
                  <a:lnTo>
                    <a:pt x="1278343" y="705446"/>
                  </a:lnTo>
                  <a:close/>
                </a:path>
                <a:path w="2010409" h="1759585">
                  <a:moveTo>
                    <a:pt x="1511020" y="584708"/>
                  </a:moveTo>
                  <a:lnTo>
                    <a:pt x="1506715" y="582053"/>
                  </a:lnTo>
                  <a:lnTo>
                    <a:pt x="1478483" y="627888"/>
                  </a:lnTo>
                  <a:lnTo>
                    <a:pt x="1482788" y="630555"/>
                  </a:lnTo>
                  <a:lnTo>
                    <a:pt x="1511020" y="584708"/>
                  </a:lnTo>
                  <a:close/>
                </a:path>
                <a:path w="2010409" h="1759585">
                  <a:moveTo>
                    <a:pt x="1533893" y="590207"/>
                  </a:moveTo>
                  <a:lnTo>
                    <a:pt x="1529067" y="588670"/>
                  </a:lnTo>
                  <a:lnTo>
                    <a:pt x="1513573" y="637514"/>
                  </a:lnTo>
                  <a:lnTo>
                    <a:pt x="1518399" y="639051"/>
                  </a:lnTo>
                  <a:lnTo>
                    <a:pt x="1533893" y="590207"/>
                  </a:lnTo>
                  <a:close/>
                </a:path>
                <a:path w="2010409" h="1759585">
                  <a:moveTo>
                    <a:pt x="1562430" y="637832"/>
                  </a:moveTo>
                  <a:lnTo>
                    <a:pt x="1553806" y="589000"/>
                  </a:lnTo>
                  <a:lnTo>
                    <a:pt x="1548828" y="589876"/>
                  </a:lnTo>
                  <a:lnTo>
                    <a:pt x="1557451" y="638721"/>
                  </a:lnTo>
                  <a:lnTo>
                    <a:pt x="1562430" y="637832"/>
                  </a:lnTo>
                  <a:close/>
                </a:path>
                <a:path w="2010409" h="1759585">
                  <a:moveTo>
                    <a:pt x="1563484" y="1508048"/>
                  </a:moveTo>
                  <a:lnTo>
                    <a:pt x="1558137" y="1502549"/>
                  </a:lnTo>
                  <a:lnTo>
                    <a:pt x="1557121" y="1501508"/>
                  </a:lnTo>
                  <a:lnTo>
                    <a:pt x="1557121" y="1508747"/>
                  </a:lnTo>
                  <a:lnTo>
                    <a:pt x="1556969" y="1512938"/>
                  </a:lnTo>
                  <a:lnTo>
                    <a:pt x="1556753" y="1514792"/>
                  </a:lnTo>
                  <a:lnTo>
                    <a:pt x="1551597" y="1517650"/>
                  </a:lnTo>
                  <a:lnTo>
                    <a:pt x="1542872" y="1520901"/>
                  </a:lnTo>
                  <a:lnTo>
                    <a:pt x="1531899" y="1522171"/>
                  </a:lnTo>
                  <a:lnTo>
                    <a:pt x="1519961" y="1519123"/>
                  </a:lnTo>
                  <a:lnTo>
                    <a:pt x="1519885" y="1515757"/>
                  </a:lnTo>
                  <a:lnTo>
                    <a:pt x="1523860" y="1509026"/>
                  </a:lnTo>
                  <a:lnTo>
                    <a:pt x="1529956" y="1505788"/>
                  </a:lnTo>
                  <a:lnTo>
                    <a:pt x="1546352" y="1502549"/>
                  </a:lnTo>
                  <a:lnTo>
                    <a:pt x="1551749" y="1503235"/>
                  </a:lnTo>
                  <a:lnTo>
                    <a:pt x="1557121" y="1508747"/>
                  </a:lnTo>
                  <a:lnTo>
                    <a:pt x="1557121" y="1501508"/>
                  </a:lnTo>
                  <a:lnTo>
                    <a:pt x="1554086" y="1498371"/>
                  </a:lnTo>
                  <a:lnTo>
                    <a:pt x="1547266" y="1497177"/>
                  </a:lnTo>
                  <a:lnTo>
                    <a:pt x="1527365" y="1501140"/>
                  </a:lnTo>
                  <a:lnTo>
                    <a:pt x="1520304" y="1505077"/>
                  </a:lnTo>
                  <a:lnTo>
                    <a:pt x="1513674" y="1516291"/>
                  </a:lnTo>
                  <a:lnTo>
                    <a:pt x="1515592" y="1522552"/>
                  </a:lnTo>
                  <a:lnTo>
                    <a:pt x="1522196" y="1526171"/>
                  </a:lnTo>
                  <a:lnTo>
                    <a:pt x="1527949" y="1527314"/>
                  </a:lnTo>
                  <a:lnTo>
                    <a:pt x="1533359" y="1527314"/>
                  </a:lnTo>
                  <a:lnTo>
                    <a:pt x="1543685" y="1525981"/>
                  </a:lnTo>
                  <a:lnTo>
                    <a:pt x="1552206" y="1523009"/>
                  </a:lnTo>
                  <a:lnTo>
                    <a:pt x="1553819" y="1522171"/>
                  </a:lnTo>
                  <a:lnTo>
                    <a:pt x="1558099" y="1519948"/>
                  </a:lnTo>
                  <a:lnTo>
                    <a:pt x="1560576" y="1518335"/>
                  </a:lnTo>
                  <a:lnTo>
                    <a:pt x="1561350" y="1517777"/>
                  </a:lnTo>
                  <a:lnTo>
                    <a:pt x="1563484" y="1508048"/>
                  </a:lnTo>
                  <a:close/>
                </a:path>
                <a:path w="2010409" h="1759585">
                  <a:moveTo>
                    <a:pt x="1617370" y="1526235"/>
                  </a:moveTo>
                  <a:lnTo>
                    <a:pt x="1613281" y="1523263"/>
                  </a:lnTo>
                  <a:lnTo>
                    <a:pt x="1471688" y="1718119"/>
                  </a:lnTo>
                  <a:lnTo>
                    <a:pt x="1475790" y="1721091"/>
                  </a:lnTo>
                  <a:lnTo>
                    <a:pt x="1617370" y="1526235"/>
                  </a:lnTo>
                  <a:close/>
                </a:path>
                <a:path w="2010409" h="1759585">
                  <a:moveTo>
                    <a:pt x="1758797" y="451040"/>
                  </a:moveTo>
                  <a:lnTo>
                    <a:pt x="1755190" y="434479"/>
                  </a:lnTo>
                  <a:lnTo>
                    <a:pt x="1753793" y="430441"/>
                  </a:lnTo>
                  <a:lnTo>
                    <a:pt x="1753793" y="450659"/>
                  </a:lnTo>
                  <a:lnTo>
                    <a:pt x="1727644" y="476300"/>
                  </a:lnTo>
                  <a:lnTo>
                    <a:pt x="1672424" y="523227"/>
                  </a:lnTo>
                  <a:lnTo>
                    <a:pt x="1614589" y="570255"/>
                  </a:lnTo>
                  <a:lnTo>
                    <a:pt x="1580591" y="596226"/>
                  </a:lnTo>
                  <a:lnTo>
                    <a:pt x="1575003" y="581279"/>
                  </a:lnTo>
                  <a:lnTo>
                    <a:pt x="1567027" y="552742"/>
                  </a:lnTo>
                  <a:lnTo>
                    <a:pt x="1557845" y="515823"/>
                  </a:lnTo>
                  <a:lnTo>
                    <a:pt x="1550606" y="484339"/>
                  </a:lnTo>
                  <a:lnTo>
                    <a:pt x="1548625" y="475729"/>
                  </a:lnTo>
                  <a:lnTo>
                    <a:pt x="1546948" y="468172"/>
                  </a:lnTo>
                  <a:lnTo>
                    <a:pt x="1544802" y="473075"/>
                  </a:lnTo>
                  <a:lnTo>
                    <a:pt x="1529346" y="507847"/>
                  </a:lnTo>
                  <a:lnTo>
                    <a:pt x="1513801" y="542061"/>
                  </a:lnTo>
                  <a:lnTo>
                    <a:pt x="1500327" y="570788"/>
                  </a:lnTo>
                  <a:lnTo>
                    <a:pt x="1491754" y="587413"/>
                  </a:lnTo>
                  <a:lnTo>
                    <a:pt x="1485722" y="580415"/>
                  </a:lnTo>
                  <a:lnTo>
                    <a:pt x="1476578" y="568667"/>
                  </a:lnTo>
                  <a:lnTo>
                    <a:pt x="1465605" y="553961"/>
                  </a:lnTo>
                  <a:lnTo>
                    <a:pt x="1454111" y="538086"/>
                  </a:lnTo>
                  <a:lnTo>
                    <a:pt x="1460322" y="523976"/>
                  </a:lnTo>
                  <a:lnTo>
                    <a:pt x="1483321" y="473189"/>
                  </a:lnTo>
                  <a:lnTo>
                    <a:pt x="1522247" y="426250"/>
                  </a:lnTo>
                  <a:lnTo>
                    <a:pt x="1574406" y="396925"/>
                  </a:lnTo>
                  <a:lnTo>
                    <a:pt x="1633181" y="368998"/>
                  </a:lnTo>
                  <a:lnTo>
                    <a:pt x="1680845" y="349211"/>
                  </a:lnTo>
                  <a:lnTo>
                    <a:pt x="1686902" y="347751"/>
                  </a:lnTo>
                  <a:lnTo>
                    <a:pt x="1692922" y="347916"/>
                  </a:lnTo>
                  <a:lnTo>
                    <a:pt x="1724837" y="375831"/>
                  </a:lnTo>
                  <a:lnTo>
                    <a:pt x="1750212" y="435063"/>
                  </a:lnTo>
                  <a:lnTo>
                    <a:pt x="1753793" y="450659"/>
                  </a:lnTo>
                  <a:lnTo>
                    <a:pt x="1753793" y="430441"/>
                  </a:lnTo>
                  <a:lnTo>
                    <a:pt x="1728901" y="372795"/>
                  </a:lnTo>
                  <a:lnTo>
                    <a:pt x="1700758" y="344982"/>
                  </a:lnTo>
                  <a:lnTo>
                    <a:pt x="1686331" y="342722"/>
                  </a:lnTo>
                  <a:lnTo>
                    <a:pt x="1679092" y="344462"/>
                  </a:lnTo>
                  <a:lnTo>
                    <a:pt x="1632026" y="363905"/>
                  </a:lnTo>
                  <a:lnTo>
                    <a:pt x="1572564" y="392023"/>
                  </a:lnTo>
                  <a:lnTo>
                    <a:pt x="1519072" y="422224"/>
                  </a:lnTo>
                  <a:lnTo>
                    <a:pt x="1489913" y="447929"/>
                  </a:lnTo>
                  <a:lnTo>
                    <a:pt x="1464335" y="502526"/>
                  </a:lnTo>
                  <a:lnTo>
                    <a:pt x="1448904" y="537400"/>
                  </a:lnTo>
                  <a:lnTo>
                    <a:pt x="1448308" y="538708"/>
                  </a:lnTo>
                  <a:lnTo>
                    <a:pt x="1471752" y="570788"/>
                  </a:lnTo>
                  <a:lnTo>
                    <a:pt x="1492161" y="593356"/>
                  </a:lnTo>
                  <a:lnTo>
                    <a:pt x="1494561" y="591667"/>
                  </a:lnTo>
                  <a:lnTo>
                    <a:pt x="1497025" y="587413"/>
                  </a:lnTo>
                  <a:lnTo>
                    <a:pt x="1501482" y="579729"/>
                  </a:lnTo>
                  <a:lnTo>
                    <a:pt x="1517040" y="547370"/>
                  </a:lnTo>
                  <a:lnTo>
                    <a:pt x="1545361" y="484339"/>
                  </a:lnTo>
                  <a:lnTo>
                    <a:pt x="1553260" y="518617"/>
                  </a:lnTo>
                  <a:lnTo>
                    <a:pt x="1562646" y="556145"/>
                  </a:lnTo>
                  <a:lnTo>
                    <a:pt x="1578673" y="601421"/>
                  </a:lnTo>
                  <a:lnTo>
                    <a:pt x="1579702" y="601814"/>
                  </a:lnTo>
                  <a:lnTo>
                    <a:pt x="1580591" y="601814"/>
                  </a:lnTo>
                  <a:lnTo>
                    <a:pt x="1580997" y="601738"/>
                  </a:lnTo>
                  <a:lnTo>
                    <a:pt x="1581365" y="601599"/>
                  </a:lnTo>
                  <a:lnTo>
                    <a:pt x="1588376" y="596226"/>
                  </a:lnTo>
                  <a:lnTo>
                    <a:pt x="1600377" y="587044"/>
                  </a:lnTo>
                  <a:lnTo>
                    <a:pt x="1644586" y="552145"/>
                  </a:lnTo>
                  <a:lnTo>
                    <a:pt x="1696847" y="509612"/>
                  </a:lnTo>
                  <a:lnTo>
                    <a:pt x="1740509" y="471766"/>
                  </a:lnTo>
                  <a:lnTo>
                    <a:pt x="1758797" y="451040"/>
                  </a:lnTo>
                  <a:close/>
                </a:path>
                <a:path w="2010409" h="1759585">
                  <a:moveTo>
                    <a:pt x="1760677" y="1583143"/>
                  </a:moveTo>
                  <a:lnTo>
                    <a:pt x="1759864" y="1569123"/>
                  </a:lnTo>
                  <a:lnTo>
                    <a:pt x="1754822" y="1569580"/>
                  </a:lnTo>
                  <a:lnTo>
                    <a:pt x="1755584" y="1583143"/>
                  </a:lnTo>
                  <a:lnTo>
                    <a:pt x="1755444" y="1614932"/>
                  </a:lnTo>
                  <a:lnTo>
                    <a:pt x="1750898" y="1653349"/>
                  </a:lnTo>
                  <a:lnTo>
                    <a:pt x="1717141" y="1711833"/>
                  </a:lnTo>
                  <a:lnTo>
                    <a:pt x="1661033" y="1748231"/>
                  </a:lnTo>
                  <a:lnTo>
                    <a:pt x="1635099" y="1754339"/>
                  </a:lnTo>
                  <a:lnTo>
                    <a:pt x="1639671" y="1751406"/>
                  </a:lnTo>
                  <a:lnTo>
                    <a:pt x="1640522" y="1750872"/>
                  </a:lnTo>
                  <a:lnTo>
                    <a:pt x="1664068" y="1735823"/>
                  </a:lnTo>
                  <a:lnTo>
                    <a:pt x="1672551" y="1727073"/>
                  </a:lnTo>
                  <a:lnTo>
                    <a:pt x="1672894" y="1726717"/>
                  </a:lnTo>
                  <a:lnTo>
                    <a:pt x="1691284" y="1707756"/>
                  </a:lnTo>
                  <a:lnTo>
                    <a:pt x="1711960" y="1679333"/>
                  </a:lnTo>
                  <a:lnTo>
                    <a:pt x="1721269" y="1659724"/>
                  </a:lnTo>
                  <a:lnTo>
                    <a:pt x="1722297" y="1639722"/>
                  </a:lnTo>
                  <a:lnTo>
                    <a:pt x="1722272" y="1604594"/>
                  </a:lnTo>
                  <a:lnTo>
                    <a:pt x="1721700" y="1575536"/>
                  </a:lnTo>
                  <a:lnTo>
                    <a:pt x="1721307" y="1560842"/>
                  </a:lnTo>
                  <a:lnTo>
                    <a:pt x="1716239" y="1561007"/>
                  </a:lnTo>
                  <a:lnTo>
                    <a:pt x="1716608" y="1574520"/>
                  </a:lnTo>
                  <a:lnTo>
                    <a:pt x="1717205" y="1604594"/>
                  </a:lnTo>
                  <a:lnTo>
                    <a:pt x="1717205" y="1639722"/>
                  </a:lnTo>
                  <a:lnTo>
                    <a:pt x="1716252" y="1658886"/>
                  </a:lnTo>
                  <a:lnTo>
                    <a:pt x="1711528" y="1669859"/>
                  </a:lnTo>
                  <a:lnTo>
                    <a:pt x="1700618" y="1687029"/>
                  </a:lnTo>
                  <a:lnTo>
                    <a:pt x="1685175" y="1707095"/>
                  </a:lnTo>
                  <a:lnTo>
                    <a:pt x="1666786" y="1726717"/>
                  </a:lnTo>
                  <a:lnTo>
                    <a:pt x="1666544" y="1726399"/>
                  </a:lnTo>
                  <a:lnTo>
                    <a:pt x="1666354" y="1726069"/>
                  </a:lnTo>
                  <a:lnTo>
                    <a:pt x="1663052" y="1723034"/>
                  </a:lnTo>
                  <a:lnTo>
                    <a:pt x="1663052" y="1730184"/>
                  </a:lnTo>
                  <a:lnTo>
                    <a:pt x="1654632" y="1737207"/>
                  </a:lnTo>
                  <a:lnTo>
                    <a:pt x="1646237" y="1743113"/>
                  </a:lnTo>
                  <a:lnTo>
                    <a:pt x="1637728" y="1747812"/>
                  </a:lnTo>
                  <a:lnTo>
                    <a:pt x="1629498" y="1750872"/>
                  </a:lnTo>
                  <a:lnTo>
                    <a:pt x="1630730" y="1746008"/>
                  </a:lnTo>
                  <a:lnTo>
                    <a:pt x="1663052" y="1730184"/>
                  </a:lnTo>
                  <a:lnTo>
                    <a:pt x="1663052" y="1723034"/>
                  </a:lnTo>
                  <a:lnTo>
                    <a:pt x="1662633" y="1722640"/>
                  </a:lnTo>
                  <a:lnTo>
                    <a:pt x="1656181" y="1722539"/>
                  </a:lnTo>
                  <a:lnTo>
                    <a:pt x="1646275" y="1725460"/>
                  </a:lnTo>
                  <a:lnTo>
                    <a:pt x="1635467" y="1730908"/>
                  </a:lnTo>
                  <a:lnTo>
                    <a:pt x="1628927" y="1738198"/>
                  </a:lnTo>
                  <a:lnTo>
                    <a:pt x="1625574" y="1745602"/>
                  </a:lnTo>
                  <a:lnTo>
                    <a:pt x="1624330" y="1751406"/>
                  </a:lnTo>
                  <a:lnTo>
                    <a:pt x="1619465" y="1751406"/>
                  </a:lnTo>
                  <a:lnTo>
                    <a:pt x="1616100" y="1750060"/>
                  </a:lnTo>
                  <a:lnTo>
                    <a:pt x="1614284" y="1747367"/>
                  </a:lnTo>
                  <a:lnTo>
                    <a:pt x="1610956" y="1742554"/>
                  </a:lnTo>
                  <a:lnTo>
                    <a:pt x="1639976" y="1700606"/>
                  </a:lnTo>
                  <a:lnTo>
                    <a:pt x="1657591" y="1682076"/>
                  </a:lnTo>
                  <a:lnTo>
                    <a:pt x="1660169" y="1679333"/>
                  </a:lnTo>
                  <a:lnTo>
                    <a:pt x="1668233" y="1669453"/>
                  </a:lnTo>
                  <a:lnTo>
                    <a:pt x="1672145" y="1662137"/>
                  </a:lnTo>
                  <a:lnTo>
                    <a:pt x="1673339" y="1657134"/>
                  </a:lnTo>
                  <a:lnTo>
                    <a:pt x="1673161" y="1654657"/>
                  </a:lnTo>
                  <a:lnTo>
                    <a:pt x="1672945" y="1650415"/>
                  </a:lnTo>
                  <a:lnTo>
                    <a:pt x="1668195" y="1585087"/>
                  </a:lnTo>
                  <a:lnTo>
                    <a:pt x="1663446" y="1546669"/>
                  </a:lnTo>
                  <a:lnTo>
                    <a:pt x="1649374" y="1514335"/>
                  </a:lnTo>
                  <a:lnTo>
                    <a:pt x="1648028" y="1519199"/>
                  </a:lnTo>
                  <a:lnTo>
                    <a:pt x="1649768" y="1521053"/>
                  </a:lnTo>
                  <a:lnTo>
                    <a:pt x="1653857" y="1529588"/>
                  </a:lnTo>
                  <a:lnTo>
                    <a:pt x="1663128" y="1585087"/>
                  </a:lnTo>
                  <a:lnTo>
                    <a:pt x="1667446" y="1643557"/>
                  </a:lnTo>
                  <a:lnTo>
                    <a:pt x="1668018" y="1655064"/>
                  </a:lnTo>
                  <a:lnTo>
                    <a:pt x="1668233" y="1655597"/>
                  </a:lnTo>
                  <a:lnTo>
                    <a:pt x="1669707" y="1661820"/>
                  </a:lnTo>
                  <a:lnTo>
                    <a:pt x="1653908" y="1678597"/>
                  </a:lnTo>
                  <a:lnTo>
                    <a:pt x="1634007" y="1699564"/>
                  </a:lnTo>
                  <a:lnTo>
                    <a:pt x="1622806" y="1711744"/>
                  </a:lnTo>
                  <a:lnTo>
                    <a:pt x="1614678" y="1721269"/>
                  </a:lnTo>
                  <a:lnTo>
                    <a:pt x="1610347" y="1727606"/>
                  </a:lnTo>
                  <a:lnTo>
                    <a:pt x="1608137" y="1732318"/>
                  </a:lnTo>
                  <a:lnTo>
                    <a:pt x="1605203" y="1743113"/>
                  </a:lnTo>
                  <a:lnTo>
                    <a:pt x="1612938" y="1754378"/>
                  </a:lnTo>
                  <a:lnTo>
                    <a:pt x="1617713" y="1756486"/>
                  </a:lnTo>
                  <a:lnTo>
                    <a:pt x="1624647" y="1756486"/>
                  </a:lnTo>
                  <a:lnTo>
                    <a:pt x="1625447" y="1756422"/>
                  </a:lnTo>
                  <a:lnTo>
                    <a:pt x="1624939" y="1758657"/>
                  </a:lnTo>
                  <a:lnTo>
                    <a:pt x="1627759" y="1759292"/>
                  </a:lnTo>
                  <a:lnTo>
                    <a:pt x="1630718" y="1759585"/>
                  </a:lnTo>
                  <a:lnTo>
                    <a:pt x="1633867" y="1759585"/>
                  </a:lnTo>
                  <a:lnTo>
                    <a:pt x="1648434" y="1756422"/>
                  </a:lnTo>
                  <a:lnTo>
                    <a:pt x="1657997" y="1754339"/>
                  </a:lnTo>
                  <a:lnTo>
                    <a:pt x="1662391" y="1753387"/>
                  </a:lnTo>
                  <a:lnTo>
                    <a:pt x="1721358" y="1714728"/>
                  </a:lnTo>
                  <a:lnTo>
                    <a:pt x="1755698" y="1655356"/>
                  </a:lnTo>
                  <a:lnTo>
                    <a:pt x="1760537" y="1616494"/>
                  </a:lnTo>
                  <a:lnTo>
                    <a:pt x="1760601" y="1605711"/>
                  </a:lnTo>
                  <a:lnTo>
                    <a:pt x="1760677" y="1583143"/>
                  </a:lnTo>
                  <a:close/>
                </a:path>
                <a:path w="2010409" h="1759585">
                  <a:moveTo>
                    <a:pt x="2010283" y="1178572"/>
                  </a:moveTo>
                  <a:lnTo>
                    <a:pt x="2003336" y="1113815"/>
                  </a:lnTo>
                  <a:lnTo>
                    <a:pt x="1979968" y="1065555"/>
                  </a:lnTo>
                  <a:lnTo>
                    <a:pt x="1947443" y="1031544"/>
                  </a:lnTo>
                  <a:lnTo>
                    <a:pt x="1913013" y="1009523"/>
                  </a:lnTo>
                  <a:lnTo>
                    <a:pt x="1884591" y="997534"/>
                  </a:lnTo>
                  <a:lnTo>
                    <a:pt x="1883930" y="997254"/>
                  </a:lnTo>
                  <a:lnTo>
                    <a:pt x="1867433" y="992479"/>
                  </a:lnTo>
                  <a:lnTo>
                    <a:pt x="1856955" y="941628"/>
                  </a:lnTo>
                  <a:lnTo>
                    <a:pt x="1857413" y="886650"/>
                  </a:lnTo>
                  <a:lnTo>
                    <a:pt x="1866519" y="829754"/>
                  </a:lnTo>
                  <a:lnTo>
                    <a:pt x="1881949" y="773176"/>
                  </a:lnTo>
                  <a:lnTo>
                    <a:pt x="1901405" y="719099"/>
                  </a:lnTo>
                  <a:lnTo>
                    <a:pt x="1922589" y="669759"/>
                  </a:lnTo>
                  <a:lnTo>
                    <a:pt x="1943188" y="627354"/>
                  </a:lnTo>
                  <a:lnTo>
                    <a:pt x="1973414" y="572198"/>
                  </a:lnTo>
                  <a:lnTo>
                    <a:pt x="1978431" y="563880"/>
                  </a:lnTo>
                  <a:lnTo>
                    <a:pt x="1974138" y="561174"/>
                  </a:lnTo>
                  <a:lnTo>
                    <a:pt x="1938604" y="625221"/>
                  </a:lnTo>
                  <a:lnTo>
                    <a:pt x="1917852" y="668032"/>
                  </a:lnTo>
                  <a:lnTo>
                    <a:pt x="1896529" y="717854"/>
                  </a:lnTo>
                  <a:lnTo>
                    <a:pt x="1876958" y="772464"/>
                  </a:lnTo>
                  <a:lnTo>
                    <a:pt x="1861464" y="829652"/>
                  </a:lnTo>
                  <a:lnTo>
                    <a:pt x="1852371" y="887183"/>
                  </a:lnTo>
                  <a:lnTo>
                    <a:pt x="1852028" y="942822"/>
                  </a:lnTo>
                  <a:lnTo>
                    <a:pt x="1862747" y="994359"/>
                  </a:lnTo>
                  <a:lnTo>
                    <a:pt x="1855038" y="1007859"/>
                  </a:lnTo>
                  <a:lnTo>
                    <a:pt x="1819935" y="1073302"/>
                  </a:lnTo>
                  <a:lnTo>
                    <a:pt x="1796770" y="1120013"/>
                  </a:lnTo>
                  <a:lnTo>
                    <a:pt x="1772678" y="1172565"/>
                  </a:lnTo>
                  <a:lnTo>
                    <a:pt x="1749767" y="1228344"/>
                  </a:lnTo>
                  <a:lnTo>
                    <a:pt x="1730171" y="1284732"/>
                  </a:lnTo>
                  <a:lnTo>
                    <a:pt x="1716011" y="1339113"/>
                  </a:lnTo>
                  <a:lnTo>
                    <a:pt x="1709381" y="1388884"/>
                  </a:lnTo>
                  <a:lnTo>
                    <a:pt x="1710994" y="1388935"/>
                  </a:lnTo>
                  <a:lnTo>
                    <a:pt x="1711032" y="1389367"/>
                  </a:lnTo>
                  <a:lnTo>
                    <a:pt x="1743367" y="1396072"/>
                  </a:lnTo>
                  <a:lnTo>
                    <a:pt x="1769910" y="1410830"/>
                  </a:lnTo>
                  <a:lnTo>
                    <a:pt x="1787944" y="1425676"/>
                  </a:lnTo>
                  <a:lnTo>
                    <a:pt x="1794751" y="1432598"/>
                  </a:lnTo>
                  <a:lnTo>
                    <a:pt x="1798574" y="1429296"/>
                  </a:lnTo>
                  <a:lnTo>
                    <a:pt x="1791335" y="1421841"/>
                  </a:lnTo>
                  <a:lnTo>
                    <a:pt x="1773440" y="1407020"/>
                  </a:lnTo>
                  <a:lnTo>
                    <a:pt x="1747151" y="1392148"/>
                  </a:lnTo>
                  <a:lnTo>
                    <a:pt x="1714715" y="1384503"/>
                  </a:lnTo>
                  <a:lnTo>
                    <a:pt x="1723351" y="1329194"/>
                  </a:lnTo>
                  <a:lnTo>
                    <a:pt x="1740573" y="1268895"/>
                  </a:lnTo>
                  <a:lnTo>
                    <a:pt x="1763585" y="1207084"/>
                  </a:lnTo>
                  <a:lnTo>
                    <a:pt x="1789557" y="1147254"/>
                  </a:lnTo>
                  <a:lnTo>
                    <a:pt x="1815680" y="1092898"/>
                  </a:lnTo>
                  <a:lnTo>
                    <a:pt x="1839137" y="1047496"/>
                  </a:lnTo>
                  <a:lnTo>
                    <a:pt x="1866785" y="997534"/>
                  </a:lnTo>
                  <a:lnTo>
                    <a:pt x="1883219" y="1002360"/>
                  </a:lnTo>
                  <a:lnTo>
                    <a:pt x="1944814" y="1035951"/>
                  </a:lnTo>
                  <a:lnTo>
                    <a:pt x="1976132" y="1069009"/>
                  </a:lnTo>
                  <a:lnTo>
                    <a:pt x="1998573" y="1115745"/>
                  </a:lnTo>
                  <a:lnTo>
                    <a:pt x="2005215" y="1178318"/>
                  </a:lnTo>
                  <a:lnTo>
                    <a:pt x="2010283" y="1178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DE450DAE-67F0-4DF0-A1A8-94B8655C78C5}"/>
                </a:ext>
              </a:extLst>
            </p:cNvPr>
            <p:cNvSpPr/>
            <p:nvPr/>
          </p:nvSpPr>
          <p:spPr>
            <a:xfrm>
              <a:off x="9970873" y="4441006"/>
              <a:ext cx="1659255" cy="639445"/>
            </a:xfrm>
            <a:custGeom>
              <a:avLst/>
              <a:gdLst/>
              <a:ahLst/>
              <a:cxnLst/>
              <a:rect l="l" t="t" r="r" b="b"/>
              <a:pathLst>
                <a:path w="1659254" h="639445">
                  <a:moveTo>
                    <a:pt x="391896" y="288476"/>
                  </a:moveTo>
                  <a:lnTo>
                    <a:pt x="116932" y="288476"/>
                  </a:lnTo>
                  <a:lnTo>
                    <a:pt x="117506" y="276713"/>
                  </a:lnTo>
                  <a:lnTo>
                    <a:pt x="118194" y="261257"/>
                  </a:lnTo>
                  <a:lnTo>
                    <a:pt x="120849" y="203661"/>
                  </a:lnTo>
                  <a:lnTo>
                    <a:pt x="123862" y="154169"/>
                  </a:lnTo>
                  <a:lnTo>
                    <a:pt x="145215" y="106945"/>
                  </a:lnTo>
                  <a:lnTo>
                    <a:pt x="173410" y="87418"/>
                  </a:lnTo>
                  <a:lnTo>
                    <a:pt x="208128" y="95382"/>
                  </a:lnTo>
                  <a:lnTo>
                    <a:pt x="246740" y="98285"/>
                  </a:lnTo>
                  <a:lnTo>
                    <a:pt x="308391" y="98285"/>
                  </a:lnTo>
                  <a:lnTo>
                    <a:pt x="310904" y="102264"/>
                  </a:lnTo>
                  <a:lnTo>
                    <a:pt x="333131" y="151647"/>
                  </a:lnTo>
                  <a:lnTo>
                    <a:pt x="344165" y="208662"/>
                  </a:lnTo>
                  <a:lnTo>
                    <a:pt x="344168" y="242553"/>
                  </a:lnTo>
                  <a:lnTo>
                    <a:pt x="351913" y="248583"/>
                  </a:lnTo>
                  <a:lnTo>
                    <a:pt x="368832" y="262510"/>
                  </a:lnTo>
                  <a:lnTo>
                    <a:pt x="385446" y="278093"/>
                  </a:lnTo>
                  <a:lnTo>
                    <a:pt x="391896" y="288476"/>
                  </a:lnTo>
                  <a:close/>
                </a:path>
                <a:path w="1659254" h="639445">
                  <a:moveTo>
                    <a:pt x="308391" y="98285"/>
                  </a:moveTo>
                  <a:lnTo>
                    <a:pt x="246740" y="98285"/>
                  </a:lnTo>
                  <a:lnTo>
                    <a:pt x="282173" y="98062"/>
                  </a:lnTo>
                  <a:lnTo>
                    <a:pt x="307356" y="96646"/>
                  </a:lnTo>
                  <a:lnTo>
                    <a:pt x="308391" y="98285"/>
                  </a:lnTo>
                  <a:close/>
                </a:path>
                <a:path w="1659254" h="639445">
                  <a:moveTo>
                    <a:pt x="228663" y="639245"/>
                  </a:moveTo>
                  <a:lnTo>
                    <a:pt x="56972" y="495458"/>
                  </a:lnTo>
                  <a:lnTo>
                    <a:pt x="49732" y="385450"/>
                  </a:lnTo>
                  <a:lnTo>
                    <a:pt x="42255" y="380108"/>
                  </a:lnTo>
                  <a:lnTo>
                    <a:pt x="25652" y="365061"/>
                  </a:lnTo>
                  <a:lnTo>
                    <a:pt x="8672" y="341783"/>
                  </a:lnTo>
                  <a:lnTo>
                    <a:pt x="59" y="311745"/>
                  </a:lnTo>
                  <a:lnTo>
                    <a:pt x="0" y="306774"/>
                  </a:lnTo>
                  <a:lnTo>
                    <a:pt x="6591" y="280161"/>
                  </a:lnTo>
                  <a:lnTo>
                    <a:pt x="22304" y="265809"/>
                  </a:lnTo>
                  <a:lnTo>
                    <a:pt x="44604" y="261257"/>
                  </a:lnTo>
                  <a:lnTo>
                    <a:pt x="70958" y="264039"/>
                  </a:lnTo>
                  <a:lnTo>
                    <a:pt x="116932" y="288476"/>
                  </a:lnTo>
                  <a:lnTo>
                    <a:pt x="391896" y="288476"/>
                  </a:lnTo>
                  <a:lnTo>
                    <a:pt x="353805" y="322854"/>
                  </a:lnTo>
                  <a:lnTo>
                    <a:pt x="353882" y="343266"/>
                  </a:lnTo>
                  <a:lnTo>
                    <a:pt x="353208" y="389194"/>
                  </a:lnTo>
                  <a:lnTo>
                    <a:pt x="350423" y="437676"/>
                  </a:lnTo>
                  <a:lnTo>
                    <a:pt x="336333" y="473590"/>
                  </a:lnTo>
                  <a:lnTo>
                    <a:pt x="327335" y="476209"/>
                  </a:lnTo>
                  <a:lnTo>
                    <a:pt x="247097" y="476209"/>
                  </a:lnTo>
                  <a:lnTo>
                    <a:pt x="228663" y="639245"/>
                  </a:lnTo>
                  <a:close/>
                </a:path>
                <a:path w="1659254" h="639445">
                  <a:moveTo>
                    <a:pt x="296897" y="477839"/>
                  </a:moveTo>
                  <a:lnTo>
                    <a:pt x="247097" y="476209"/>
                  </a:lnTo>
                  <a:lnTo>
                    <a:pt x="327335" y="476209"/>
                  </a:lnTo>
                  <a:lnTo>
                    <a:pt x="323609" y="477293"/>
                  </a:lnTo>
                  <a:lnTo>
                    <a:pt x="296897" y="477839"/>
                  </a:lnTo>
                  <a:close/>
                </a:path>
                <a:path w="1659254" h="639445">
                  <a:moveTo>
                    <a:pt x="1408813" y="403501"/>
                  </a:moveTo>
                  <a:lnTo>
                    <a:pt x="1358571" y="387514"/>
                  </a:lnTo>
                  <a:lnTo>
                    <a:pt x="1344868" y="338541"/>
                  </a:lnTo>
                  <a:lnTo>
                    <a:pt x="1334167" y="300774"/>
                  </a:lnTo>
                  <a:lnTo>
                    <a:pt x="1324717" y="261589"/>
                  </a:lnTo>
                  <a:lnTo>
                    <a:pt x="1323987" y="229966"/>
                  </a:lnTo>
                  <a:lnTo>
                    <a:pt x="1327116" y="208840"/>
                  </a:lnTo>
                  <a:lnTo>
                    <a:pt x="1329240" y="201146"/>
                  </a:lnTo>
                  <a:lnTo>
                    <a:pt x="1321440" y="178448"/>
                  </a:lnTo>
                  <a:lnTo>
                    <a:pt x="1318123" y="153592"/>
                  </a:lnTo>
                  <a:lnTo>
                    <a:pt x="1317897" y="128427"/>
                  </a:lnTo>
                  <a:lnTo>
                    <a:pt x="1319369" y="104805"/>
                  </a:lnTo>
                  <a:lnTo>
                    <a:pt x="1350307" y="53746"/>
                  </a:lnTo>
                  <a:lnTo>
                    <a:pt x="1379406" y="24921"/>
                  </a:lnTo>
                  <a:lnTo>
                    <a:pt x="1513340" y="0"/>
                  </a:lnTo>
                  <a:lnTo>
                    <a:pt x="1599455" y="58375"/>
                  </a:lnTo>
                  <a:lnTo>
                    <a:pt x="1645465" y="138520"/>
                  </a:lnTo>
                  <a:lnTo>
                    <a:pt x="1659088" y="178907"/>
                  </a:lnTo>
                  <a:lnTo>
                    <a:pt x="1638512" y="294199"/>
                  </a:lnTo>
                  <a:lnTo>
                    <a:pt x="1653330" y="359252"/>
                  </a:lnTo>
                  <a:lnTo>
                    <a:pt x="1617161" y="397946"/>
                  </a:lnTo>
                  <a:lnTo>
                    <a:pt x="1455906" y="397946"/>
                  </a:lnTo>
                  <a:lnTo>
                    <a:pt x="1426884" y="402112"/>
                  </a:lnTo>
                  <a:lnTo>
                    <a:pt x="1408813" y="403501"/>
                  </a:lnTo>
                  <a:close/>
                </a:path>
                <a:path w="1659254" h="639445">
                  <a:moveTo>
                    <a:pt x="1483876" y="453948"/>
                  </a:moveTo>
                  <a:lnTo>
                    <a:pt x="1455906" y="397946"/>
                  </a:lnTo>
                  <a:lnTo>
                    <a:pt x="1617161" y="397946"/>
                  </a:lnTo>
                  <a:lnTo>
                    <a:pt x="1606381" y="409479"/>
                  </a:lnTo>
                  <a:lnTo>
                    <a:pt x="1550406" y="438094"/>
                  </a:lnTo>
                  <a:lnTo>
                    <a:pt x="1503529" y="450962"/>
                  </a:lnTo>
                  <a:lnTo>
                    <a:pt x="1483876" y="453948"/>
                  </a:lnTo>
                  <a:close/>
                </a:path>
              </a:pathLst>
            </a:custGeom>
            <a:solidFill>
              <a:srgbClr val="F4C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95F273E3-6BF2-45D8-8398-4543AF3F8F7F}"/>
                </a:ext>
              </a:extLst>
            </p:cNvPr>
            <p:cNvSpPr/>
            <p:nvPr/>
          </p:nvSpPr>
          <p:spPr>
            <a:xfrm>
              <a:off x="11309827" y="4730144"/>
              <a:ext cx="245911" cy="11274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CB986676-21AE-454E-9551-ABD40628A025}"/>
                </a:ext>
              </a:extLst>
            </p:cNvPr>
            <p:cNvSpPr/>
            <p:nvPr/>
          </p:nvSpPr>
          <p:spPr>
            <a:xfrm>
              <a:off x="10217991" y="4604190"/>
              <a:ext cx="1232535" cy="237490"/>
            </a:xfrm>
            <a:custGeom>
              <a:avLst/>
              <a:gdLst/>
              <a:ahLst/>
              <a:cxnLst/>
              <a:rect l="l" t="t" r="r" b="b"/>
              <a:pathLst>
                <a:path w="1232534" h="237489">
                  <a:moveTo>
                    <a:pt x="73493" y="236996"/>
                  </a:moveTo>
                  <a:lnTo>
                    <a:pt x="51662" y="234633"/>
                  </a:lnTo>
                  <a:lnTo>
                    <a:pt x="30474" y="220552"/>
                  </a:lnTo>
                  <a:lnTo>
                    <a:pt x="0" y="190958"/>
                  </a:lnTo>
                  <a:lnTo>
                    <a:pt x="28460" y="197599"/>
                  </a:lnTo>
                  <a:lnTo>
                    <a:pt x="49056" y="200421"/>
                  </a:lnTo>
                  <a:lnTo>
                    <a:pt x="106568" y="200421"/>
                  </a:lnTo>
                  <a:lnTo>
                    <a:pt x="105892" y="231435"/>
                  </a:lnTo>
                  <a:lnTo>
                    <a:pt x="73493" y="236996"/>
                  </a:lnTo>
                  <a:close/>
                </a:path>
                <a:path w="1232534" h="237489">
                  <a:moveTo>
                    <a:pt x="106568" y="200421"/>
                  </a:moveTo>
                  <a:lnTo>
                    <a:pt x="49056" y="200421"/>
                  </a:lnTo>
                  <a:lnTo>
                    <a:pt x="71786" y="199972"/>
                  </a:lnTo>
                  <a:lnTo>
                    <a:pt x="106647" y="196800"/>
                  </a:lnTo>
                  <a:lnTo>
                    <a:pt x="106568" y="200421"/>
                  </a:lnTo>
                  <a:close/>
                </a:path>
                <a:path w="1232534" h="237489">
                  <a:moveTo>
                    <a:pt x="49573" y="98519"/>
                  </a:moveTo>
                  <a:lnTo>
                    <a:pt x="36436" y="97728"/>
                  </a:lnTo>
                  <a:lnTo>
                    <a:pt x="26892" y="93823"/>
                  </a:lnTo>
                  <a:lnTo>
                    <a:pt x="16296" y="83528"/>
                  </a:lnTo>
                  <a:lnTo>
                    <a:pt x="0" y="63567"/>
                  </a:lnTo>
                  <a:lnTo>
                    <a:pt x="23498" y="45791"/>
                  </a:lnTo>
                  <a:lnTo>
                    <a:pt x="37618" y="37798"/>
                  </a:lnTo>
                  <a:lnTo>
                    <a:pt x="48017" y="37730"/>
                  </a:lnTo>
                  <a:lnTo>
                    <a:pt x="60355" y="43724"/>
                  </a:lnTo>
                  <a:lnTo>
                    <a:pt x="61761" y="52347"/>
                  </a:lnTo>
                  <a:lnTo>
                    <a:pt x="63206" y="71285"/>
                  </a:lnTo>
                  <a:lnTo>
                    <a:pt x="60530" y="90141"/>
                  </a:lnTo>
                  <a:lnTo>
                    <a:pt x="49573" y="98519"/>
                  </a:lnTo>
                  <a:close/>
                </a:path>
                <a:path w="1232534" h="237489">
                  <a:moveTo>
                    <a:pt x="1096165" y="57764"/>
                  </a:moveTo>
                  <a:lnTo>
                    <a:pt x="1091178" y="57630"/>
                  </a:lnTo>
                  <a:lnTo>
                    <a:pt x="1085056" y="54831"/>
                  </a:lnTo>
                  <a:lnTo>
                    <a:pt x="1079934" y="44038"/>
                  </a:lnTo>
                  <a:lnTo>
                    <a:pt x="1077949" y="19921"/>
                  </a:lnTo>
                  <a:lnTo>
                    <a:pt x="1080598" y="18866"/>
                  </a:lnTo>
                  <a:lnTo>
                    <a:pt x="1087109" y="17570"/>
                  </a:lnTo>
                  <a:lnTo>
                    <a:pt x="1095325" y="18835"/>
                  </a:lnTo>
                  <a:lnTo>
                    <a:pt x="1103093" y="25466"/>
                  </a:lnTo>
                  <a:lnTo>
                    <a:pt x="1106552" y="36397"/>
                  </a:lnTo>
                  <a:lnTo>
                    <a:pt x="1104903" y="47043"/>
                  </a:lnTo>
                  <a:lnTo>
                    <a:pt x="1100617" y="54976"/>
                  </a:lnTo>
                  <a:lnTo>
                    <a:pt x="1096165" y="57764"/>
                  </a:lnTo>
                  <a:close/>
                </a:path>
                <a:path w="1232534" h="237489">
                  <a:moveTo>
                    <a:pt x="1183012" y="48457"/>
                  </a:moveTo>
                  <a:lnTo>
                    <a:pt x="1171732" y="47064"/>
                  </a:lnTo>
                  <a:lnTo>
                    <a:pt x="1160827" y="39095"/>
                  </a:lnTo>
                  <a:lnTo>
                    <a:pt x="1153486" y="26886"/>
                  </a:lnTo>
                  <a:lnTo>
                    <a:pt x="1152900" y="12772"/>
                  </a:lnTo>
                  <a:lnTo>
                    <a:pt x="1167499" y="2988"/>
                  </a:lnTo>
                  <a:lnTo>
                    <a:pt x="1194601" y="0"/>
                  </a:lnTo>
                  <a:lnTo>
                    <a:pt x="1220738" y="575"/>
                  </a:lnTo>
                  <a:lnTo>
                    <a:pt x="1232444" y="1485"/>
                  </a:lnTo>
                  <a:lnTo>
                    <a:pt x="1226167" y="19693"/>
                  </a:lnTo>
                  <a:lnTo>
                    <a:pt x="1212475" y="33741"/>
                  </a:lnTo>
                  <a:lnTo>
                    <a:pt x="1196410" y="43404"/>
                  </a:lnTo>
                  <a:lnTo>
                    <a:pt x="1183012" y="484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2CBEB543-0ABA-4C3E-B643-D88A574D1062}"/>
                </a:ext>
              </a:extLst>
            </p:cNvPr>
            <p:cNvSpPr/>
            <p:nvPr/>
          </p:nvSpPr>
          <p:spPr>
            <a:xfrm>
              <a:off x="9913188" y="4366360"/>
              <a:ext cx="1733550" cy="506730"/>
            </a:xfrm>
            <a:custGeom>
              <a:avLst/>
              <a:gdLst/>
              <a:ahLst/>
              <a:cxnLst/>
              <a:rect l="l" t="t" r="r" b="b"/>
              <a:pathLst>
                <a:path w="1733550" h="506729">
                  <a:moveTo>
                    <a:pt x="126263" y="374180"/>
                  </a:moveTo>
                  <a:lnTo>
                    <a:pt x="122770" y="371462"/>
                  </a:lnTo>
                  <a:lnTo>
                    <a:pt x="118694" y="369265"/>
                  </a:lnTo>
                  <a:lnTo>
                    <a:pt x="114198" y="366852"/>
                  </a:lnTo>
                  <a:lnTo>
                    <a:pt x="101815" y="364185"/>
                  </a:lnTo>
                  <a:lnTo>
                    <a:pt x="86855" y="367271"/>
                  </a:lnTo>
                  <a:lnTo>
                    <a:pt x="88950" y="371881"/>
                  </a:lnTo>
                  <a:lnTo>
                    <a:pt x="101765" y="369265"/>
                  </a:lnTo>
                  <a:lnTo>
                    <a:pt x="112407" y="371589"/>
                  </a:lnTo>
                  <a:lnTo>
                    <a:pt x="119799" y="375564"/>
                  </a:lnTo>
                  <a:lnTo>
                    <a:pt x="122821" y="377926"/>
                  </a:lnTo>
                  <a:lnTo>
                    <a:pt x="126263" y="374180"/>
                  </a:lnTo>
                  <a:close/>
                </a:path>
                <a:path w="1733550" h="506729">
                  <a:moveTo>
                    <a:pt x="193725" y="501408"/>
                  </a:moveTo>
                  <a:lnTo>
                    <a:pt x="188899" y="498805"/>
                  </a:lnTo>
                  <a:lnTo>
                    <a:pt x="177431" y="490093"/>
                  </a:lnTo>
                  <a:lnTo>
                    <a:pt x="163144" y="473722"/>
                  </a:lnTo>
                  <a:lnTo>
                    <a:pt x="152679" y="453504"/>
                  </a:lnTo>
                  <a:lnTo>
                    <a:pt x="149860" y="448081"/>
                  </a:lnTo>
                  <a:lnTo>
                    <a:pt x="148297" y="443890"/>
                  </a:lnTo>
                  <a:lnTo>
                    <a:pt x="145516" y="447382"/>
                  </a:lnTo>
                  <a:lnTo>
                    <a:pt x="143103" y="449770"/>
                  </a:lnTo>
                  <a:lnTo>
                    <a:pt x="136029" y="454494"/>
                  </a:lnTo>
                  <a:lnTo>
                    <a:pt x="124320" y="458228"/>
                  </a:lnTo>
                  <a:lnTo>
                    <a:pt x="107962" y="457631"/>
                  </a:lnTo>
                  <a:lnTo>
                    <a:pt x="106934" y="462597"/>
                  </a:lnTo>
                  <a:lnTo>
                    <a:pt x="121221" y="463702"/>
                  </a:lnTo>
                  <a:lnTo>
                    <a:pt x="132575" y="461505"/>
                  </a:lnTo>
                  <a:lnTo>
                    <a:pt x="139636" y="458228"/>
                  </a:lnTo>
                  <a:lnTo>
                    <a:pt x="141008" y="457593"/>
                  </a:lnTo>
                  <a:lnTo>
                    <a:pt x="146558" y="453504"/>
                  </a:lnTo>
                  <a:lnTo>
                    <a:pt x="160362" y="478663"/>
                  </a:lnTo>
                  <a:lnTo>
                    <a:pt x="174866" y="494741"/>
                  </a:lnTo>
                  <a:lnTo>
                    <a:pt x="186512" y="503351"/>
                  </a:lnTo>
                  <a:lnTo>
                    <a:pt x="191782" y="506107"/>
                  </a:lnTo>
                  <a:lnTo>
                    <a:pt x="193725" y="501408"/>
                  </a:lnTo>
                  <a:close/>
                </a:path>
                <a:path w="1733550" h="506729">
                  <a:moveTo>
                    <a:pt x="371970" y="320243"/>
                  </a:moveTo>
                  <a:lnTo>
                    <a:pt x="370471" y="306565"/>
                  </a:lnTo>
                  <a:lnTo>
                    <a:pt x="365239" y="281990"/>
                  </a:lnTo>
                  <a:lnTo>
                    <a:pt x="365150" y="281559"/>
                  </a:lnTo>
                  <a:lnTo>
                    <a:pt x="362204" y="272516"/>
                  </a:lnTo>
                  <a:lnTo>
                    <a:pt x="357771" y="269100"/>
                  </a:lnTo>
                  <a:lnTo>
                    <a:pt x="348729" y="270941"/>
                  </a:lnTo>
                  <a:lnTo>
                    <a:pt x="303568" y="296443"/>
                  </a:lnTo>
                  <a:lnTo>
                    <a:pt x="296849" y="306158"/>
                  </a:lnTo>
                  <a:lnTo>
                    <a:pt x="313385" y="295224"/>
                  </a:lnTo>
                  <a:lnTo>
                    <a:pt x="324154" y="289052"/>
                  </a:lnTo>
                  <a:lnTo>
                    <a:pt x="333908" y="285407"/>
                  </a:lnTo>
                  <a:lnTo>
                    <a:pt x="347370" y="281990"/>
                  </a:lnTo>
                  <a:lnTo>
                    <a:pt x="346621" y="294373"/>
                  </a:lnTo>
                  <a:lnTo>
                    <a:pt x="347294" y="312420"/>
                  </a:lnTo>
                  <a:lnTo>
                    <a:pt x="351764" y="327964"/>
                  </a:lnTo>
                  <a:lnTo>
                    <a:pt x="362458" y="332854"/>
                  </a:lnTo>
                  <a:lnTo>
                    <a:pt x="369379" y="327406"/>
                  </a:lnTo>
                  <a:lnTo>
                    <a:pt x="371970" y="320243"/>
                  </a:lnTo>
                  <a:close/>
                </a:path>
                <a:path w="1733550" h="506729">
                  <a:moveTo>
                    <a:pt x="373138" y="170586"/>
                  </a:moveTo>
                  <a:lnTo>
                    <a:pt x="331558" y="139700"/>
                  </a:lnTo>
                  <a:lnTo>
                    <a:pt x="275234" y="122974"/>
                  </a:lnTo>
                  <a:lnTo>
                    <a:pt x="256946" y="119430"/>
                  </a:lnTo>
                  <a:lnTo>
                    <a:pt x="253834" y="120561"/>
                  </a:lnTo>
                  <a:lnTo>
                    <a:pt x="250710" y="121729"/>
                  </a:lnTo>
                  <a:lnTo>
                    <a:pt x="247548" y="122974"/>
                  </a:lnTo>
                  <a:lnTo>
                    <a:pt x="247294" y="122326"/>
                  </a:lnTo>
                  <a:lnTo>
                    <a:pt x="245732" y="118389"/>
                  </a:lnTo>
                  <a:lnTo>
                    <a:pt x="233248" y="117716"/>
                  </a:lnTo>
                  <a:lnTo>
                    <a:pt x="220408" y="117589"/>
                  </a:lnTo>
                  <a:lnTo>
                    <a:pt x="207264" y="118046"/>
                  </a:lnTo>
                  <a:lnTo>
                    <a:pt x="193814" y="119113"/>
                  </a:lnTo>
                  <a:lnTo>
                    <a:pt x="192074" y="120561"/>
                  </a:lnTo>
                  <a:lnTo>
                    <a:pt x="190042" y="122326"/>
                  </a:lnTo>
                  <a:lnTo>
                    <a:pt x="188836" y="122123"/>
                  </a:lnTo>
                  <a:lnTo>
                    <a:pt x="182778" y="121119"/>
                  </a:lnTo>
                  <a:lnTo>
                    <a:pt x="174713" y="121754"/>
                  </a:lnTo>
                  <a:lnTo>
                    <a:pt x="139357" y="139661"/>
                  </a:lnTo>
                  <a:lnTo>
                    <a:pt x="128790" y="174244"/>
                  </a:lnTo>
                  <a:lnTo>
                    <a:pt x="123736" y="174015"/>
                  </a:lnTo>
                  <a:lnTo>
                    <a:pt x="125412" y="159943"/>
                  </a:lnTo>
                  <a:lnTo>
                    <a:pt x="129095" y="147739"/>
                  </a:lnTo>
                  <a:lnTo>
                    <a:pt x="134759" y="137452"/>
                  </a:lnTo>
                  <a:lnTo>
                    <a:pt x="142367" y="129095"/>
                  </a:lnTo>
                  <a:lnTo>
                    <a:pt x="132422" y="132105"/>
                  </a:lnTo>
                  <a:lnTo>
                    <a:pt x="30073" y="177507"/>
                  </a:lnTo>
                  <a:lnTo>
                    <a:pt x="0" y="206857"/>
                  </a:lnTo>
                  <a:lnTo>
                    <a:pt x="6604" y="247777"/>
                  </a:lnTo>
                  <a:lnTo>
                    <a:pt x="44462" y="316496"/>
                  </a:lnTo>
                  <a:lnTo>
                    <a:pt x="126301" y="337527"/>
                  </a:lnTo>
                  <a:lnTo>
                    <a:pt x="126466" y="337578"/>
                  </a:lnTo>
                  <a:lnTo>
                    <a:pt x="129997" y="338848"/>
                  </a:lnTo>
                  <a:lnTo>
                    <a:pt x="132956" y="339598"/>
                  </a:lnTo>
                  <a:lnTo>
                    <a:pt x="128638" y="338696"/>
                  </a:lnTo>
                  <a:lnTo>
                    <a:pt x="174612" y="363131"/>
                  </a:lnTo>
                  <a:lnTo>
                    <a:pt x="175704" y="339598"/>
                  </a:lnTo>
                  <a:lnTo>
                    <a:pt x="178523" y="278307"/>
                  </a:lnTo>
                  <a:lnTo>
                    <a:pt x="181546" y="228815"/>
                  </a:lnTo>
                  <a:lnTo>
                    <a:pt x="188023" y="200215"/>
                  </a:lnTo>
                  <a:lnTo>
                    <a:pt x="202895" y="181597"/>
                  </a:lnTo>
                  <a:lnTo>
                    <a:pt x="213499" y="174244"/>
                  </a:lnTo>
                  <a:lnTo>
                    <a:pt x="231089" y="162064"/>
                  </a:lnTo>
                  <a:lnTo>
                    <a:pt x="265811" y="170040"/>
                  </a:lnTo>
                  <a:lnTo>
                    <a:pt x="304419" y="172935"/>
                  </a:lnTo>
                  <a:lnTo>
                    <a:pt x="339852" y="172707"/>
                  </a:lnTo>
                  <a:lnTo>
                    <a:pt x="365036" y="171297"/>
                  </a:lnTo>
                  <a:lnTo>
                    <a:pt x="370192" y="170878"/>
                  </a:lnTo>
                  <a:lnTo>
                    <a:pt x="373138" y="170586"/>
                  </a:lnTo>
                  <a:close/>
                </a:path>
                <a:path w="1733550" h="506729">
                  <a:moveTo>
                    <a:pt x="376250" y="221145"/>
                  </a:moveTo>
                  <a:lnTo>
                    <a:pt x="367207" y="220484"/>
                  </a:lnTo>
                  <a:lnTo>
                    <a:pt x="327736" y="213588"/>
                  </a:lnTo>
                  <a:lnTo>
                    <a:pt x="305993" y="213436"/>
                  </a:lnTo>
                  <a:lnTo>
                    <a:pt x="294220" y="221996"/>
                  </a:lnTo>
                  <a:lnTo>
                    <a:pt x="284683" y="241198"/>
                  </a:lnTo>
                  <a:lnTo>
                    <a:pt x="278726" y="254228"/>
                  </a:lnTo>
                  <a:lnTo>
                    <a:pt x="348386" y="237032"/>
                  </a:lnTo>
                  <a:lnTo>
                    <a:pt x="359511" y="234911"/>
                  </a:lnTo>
                  <a:lnTo>
                    <a:pt x="365683" y="234645"/>
                  </a:lnTo>
                  <a:lnTo>
                    <a:pt x="374357" y="234708"/>
                  </a:lnTo>
                  <a:lnTo>
                    <a:pt x="376250" y="221145"/>
                  </a:lnTo>
                  <a:close/>
                </a:path>
                <a:path w="1733550" h="506729">
                  <a:moveTo>
                    <a:pt x="411861" y="436257"/>
                  </a:moveTo>
                  <a:lnTo>
                    <a:pt x="411251" y="433908"/>
                  </a:lnTo>
                  <a:lnTo>
                    <a:pt x="410591" y="431355"/>
                  </a:lnTo>
                  <a:lnTo>
                    <a:pt x="404037" y="432498"/>
                  </a:lnTo>
                  <a:lnTo>
                    <a:pt x="384581" y="433908"/>
                  </a:lnTo>
                  <a:lnTo>
                    <a:pt x="352717" y="432816"/>
                  </a:lnTo>
                  <a:lnTo>
                    <a:pt x="351815" y="432777"/>
                  </a:lnTo>
                  <a:lnTo>
                    <a:pt x="305562" y="426339"/>
                  </a:lnTo>
                  <a:lnTo>
                    <a:pt x="305269" y="426300"/>
                  </a:lnTo>
                  <a:lnTo>
                    <a:pt x="300520" y="425411"/>
                  </a:lnTo>
                  <a:lnTo>
                    <a:pt x="305663" y="421944"/>
                  </a:lnTo>
                  <a:lnTo>
                    <a:pt x="308571" y="417449"/>
                  </a:lnTo>
                  <a:lnTo>
                    <a:pt x="304279" y="414769"/>
                  </a:lnTo>
                  <a:lnTo>
                    <a:pt x="298132" y="424345"/>
                  </a:lnTo>
                  <a:lnTo>
                    <a:pt x="286740" y="424916"/>
                  </a:lnTo>
                  <a:lnTo>
                    <a:pt x="286994" y="429983"/>
                  </a:lnTo>
                  <a:lnTo>
                    <a:pt x="291820" y="429729"/>
                  </a:lnTo>
                  <a:lnTo>
                    <a:pt x="295783" y="428218"/>
                  </a:lnTo>
                  <a:lnTo>
                    <a:pt x="299008" y="426339"/>
                  </a:lnTo>
                  <a:lnTo>
                    <a:pt x="302983" y="430542"/>
                  </a:lnTo>
                  <a:lnTo>
                    <a:pt x="310362" y="437388"/>
                  </a:lnTo>
                  <a:lnTo>
                    <a:pt x="330047" y="452018"/>
                  </a:lnTo>
                  <a:lnTo>
                    <a:pt x="359219" y="466521"/>
                  </a:lnTo>
                  <a:lnTo>
                    <a:pt x="395262" y="473138"/>
                  </a:lnTo>
                  <a:lnTo>
                    <a:pt x="400469" y="473138"/>
                  </a:lnTo>
                  <a:lnTo>
                    <a:pt x="405765" y="472719"/>
                  </a:lnTo>
                  <a:lnTo>
                    <a:pt x="411124" y="471741"/>
                  </a:lnTo>
                  <a:lnTo>
                    <a:pt x="410248" y="466775"/>
                  </a:lnTo>
                  <a:lnTo>
                    <a:pt x="378472" y="466521"/>
                  </a:lnTo>
                  <a:lnTo>
                    <a:pt x="350469" y="457479"/>
                  </a:lnTo>
                  <a:lnTo>
                    <a:pt x="327990" y="444601"/>
                  </a:lnTo>
                  <a:lnTo>
                    <a:pt x="312813" y="432816"/>
                  </a:lnTo>
                  <a:lnTo>
                    <a:pt x="356298" y="438251"/>
                  </a:lnTo>
                  <a:lnTo>
                    <a:pt x="386905" y="438988"/>
                  </a:lnTo>
                  <a:lnTo>
                    <a:pt x="405218" y="437489"/>
                  </a:lnTo>
                  <a:lnTo>
                    <a:pt x="411861" y="436257"/>
                  </a:lnTo>
                  <a:close/>
                </a:path>
                <a:path w="1733550" h="506729">
                  <a:moveTo>
                    <a:pt x="412648" y="378320"/>
                  </a:moveTo>
                  <a:lnTo>
                    <a:pt x="410375" y="373786"/>
                  </a:lnTo>
                  <a:lnTo>
                    <a:pt x="389229" y="384454"/>
                  </a:lnTo>
                  <a:lnTo>
                    <a:pt x="391502" y="388988"/>
                  </a:lnTo>
                  <a:lnTo>
                    <a:pt x="412648" y="378320"/>
                  </a:lnTo>
                  <a:close/>
                </a:path>
                <a:path w="1733550" h="506729">
                  <a:moveTo>
                    <a:pt x="1397063" y="224612"/>
                  </a:moveTo>
                  <a:lnTo>
                    <a:pt x="1393431" y="202882"/>
                  </a:lnTo>
                  <a:lnTo>
                    <a:pt x="1389392" y="199986"/>
                  </a:lnTo>
                  <a:lnTo>
                    <a:pt x="1375879" y="197573"/>
                  </a:lnTo>
                  <a:lnTo>
                    <a:pt x="1375613" y="202882"/>
                  </a:lnTo>
                  <a:lnTo>
                    <a:pt x="1375702" y="226225"/>
                  </a:lnTo>
                  <a:lnTo>
                    <a:pt x="1375803" y="228168"/>
                  </a:lnTo>
                  <a:lnTo>
                    <a:pt x="1383601" y="226225"/>
                  </a:lnTo>
                  <a:lnTo>
                    <a:pt x="1397063" y="224612"/>
                  </a:lnTo>
                  <a:close/>
                </a:path>
                <a:path w="1733550" h="506729">
                  <a:moveTo>
                    <a:pt x="1409115" y="265404"/>
                  </a:moveTo>
                  <a:lnTo>
                    <a:pt x="1407261" y="258572"/>
                  </a:lnTo>
                  <a:lnTo>
                    <a:pt x="1406994" y="257556"/>
                  </a:lnTo>
                  <a:lnTo>
                    <a:pt x="1406372" y="255295"/>
                  </a:lnTo>
                  <a:lnTo>
                    <a:pt x="1402715" y="251129"/>
                  </a:lnTo>
                  <a:lnTo>
                    <a:pt x="1395666" y="252183"/>
                  </a:lnTo>
                  <a:lnTo>
                    <a:pt x="1382750" y="257759"/>
                  </a:lnTo>
                  <a:lnTo>
                    <a:pt x="1384401" y="257556"/>
                  </a:lnTo>
                  <a:lnTo>
                    <a:pt x="1386979" y="257594"/>
                  </a:lnTo>
                  <a:lnTo>
                    <a:pt x="1382750" y="257759"/>
                  </a:lnTo>
                  <a:lnTo>
                    <a:pt x="1382750" y="272999"/>
                  </a:lnTo>
                  <a:lnTo>
                    <a:pt x="1385544" y="285496"/>
                  </a:lnTo>
                  <a:lnTo>
                    <a:pt x="1390523" y="293560"/>
                  </a:lnTo>
                  <a:lnTo>
                    <a:pt x="1397063" y="295516"/>
                  </a:lnTo>
                  <a:lnTo>
                    <a:pt x="1400530" y="289979"/>
                  </a:lnTo>
                  <a:lnTo>
                    <a:pt x="1400441" y="285496"/>
                  </a:lnTo>
                  <a:lnTo>
                    <a:pt x="1400111" y="278650"/>
                  </a:lnTo>
                  <a:lnTo>
                    <a:pt x="1397635" y="266712"/>
                  </a:lnTo>
                  <a:lnTo>
                    <a:pt x="1395361" y="258572"/>
                  </a:lnTo>
                  <a:lnTo>
                    <a:pt x="1399959" y="259575"/>
                  </a:lnTo>
                  <a:lnTo>
                    <a:pt x="1405001" y="261543"/>
                  </a:lnTo>
                  <a:lnTo>
                    <a:pt x="1409115" y="265404"/>
                  </a:lnTo>
                  <a:close/>
                </a:path>
                <a:path w="1733550" h="506729">
                  <a:moveTo>
                    <a:pt x="1417396" y="356768"/>
                  </a:moveTo>
                  <a:lnTo>
                    <a:pt x="1394866" y="321386"/>
                  </a:lnTo>
                  <a:lnTo>
                    <a:pt x="1397482" y="315239"/>
                  </a:lnTo>
                  <a:lnTo>
                    <a:pt x="1402448" y="310984"/>
                  </a:lnTo>
                  <a:lnTo>
                    <a:pt x="1409192" y="301866"/>
                  </a:lnTo>
                  <a:lnTo>
                    <a:pt x="1412582" y="291528"/>
                  </a:lnTo>
                  <a:lnTo>
                    <a:pt x="1413776" y="282905"/>
                  </a:lnTo>
                  <a:lnTo>
                    <a:pt x="1413903" y="278930"/>
                  </a:lnTo>
                  <a:lnTo>
                    <a:pt x="1408836" y="279031"/>
                  </a:lnTo>
                  <a:lnTo>
                    <a:pt x="1408734" y="282308"/>
                  </a:lnTo>
                  <a:lnTo>
                    <a:pt x="1407731" y="289979"/>
                  </a:lnTo>
                  <a:lnTo>
                    <a:pt x="1404861" y="299199"/>
                  </a:lnTo>
                  <a:lnTo>
                    <a:pt x="1399159" y="307149"/>
                  </a:lnTo>
                  <a:lnTo>
                    <a:pt x="1392948" y="312458"/>
                  </a:lnTo>
                  <a:lnTo>
                    <a:pt x="1389710" y="320116"/>
                  </a:lnTo>
                  <a:lnTo>
                    <a:pt x="1414653" y="361035"/>
                  </a:lnTo>
                  <a:lnTo>
                    <a:pt x="1417396" y="356768"/>
                  </a:lnTo>
                  <a:close/>
                </a:path>
                <a:path w="1733550" h="506729">
                  <a:moveTo>
                    <a:pt x="1454518" y="344474"/>
                  </a:moveTo>
                  <a:lnTo>
                    <a:pt x="1434134" y="338963"/>
                  </a:lnTo>
                  <a:lnTo>
                    <a:pt x="1432814" y="343877"/>
                  </a:lnTo>
                  <a:lnTo>
                    <a:pt x="1453184" y="349364"/>
                  </a:lnTo>
                  <a:lnTo>
                    <a:pt x="1454518" y="344474"/>
                  </a:lnTo>
                  <a:close/>
                </a:path>
                <a:path w="1733550" h="506729">
                  <a:moveTo>
                    <a:pt x="1524228" y="178346"/>
                  </a:moveTo>
                  <a:lnTo>
                    <a:pt x="1521498" y="175577"/>
                  </a:lnTo>
                  <a:lnTo>
                    <a:pt x="1510055" y="174104"/>
                  </a:lnTo>
                  <a:lnTo>
                    <a:pt x="1486623" y="174879"/>
                  </a:lnTo>
                  <a:lnTo>
                    <a:pt x="1444548" y="189382"/>
                  </a:lnTo>
                  <a:lnTo>
                    <a:pt x="1441792" y="209613"/>
                  </a:lnTo>
                  <a:lnTo>
                    <a:pt x="1443215" y="213423"/>
                  </a:lnTo>
                  <a:lnTo>
                    <a:pt x="1451597" y="210375"/>
                  </a:lnTo>
                  <a:lnTo>
                    <a:pt x="1468983" y="203428"/>
                  </a:lnTo>
                  <a:lnTo>
                    <a:pt x="1492592" y="196088"/>
                  </a:lnTo>
                  <a:lnTo>
                    <a:pt x="1519580" y="191871"/>
                  </a:lnTo>
                  <a:lnTo>
                    <a:pt x="1524228" y="178346"/>
                  </a:lnTo>
                  <a:close/>
                </a:path>
                <a:path w="1733550" h="506729">
                  <a:moveTo>
                    <a:pt x="1528178" y="375780"/>
                  </a:moveTo>
                  <a:lnTo>
                    <a:pt x="1519123" y="375780"/>
                  </a:lnTo>
                  <a:lnTo>
                    <a:pt x="1518716" y="375589"/>
                  </a:lnTo>
                  <a:lnTo>
                    <a:pt x="1513420" y="372973"/>
                  </a:lnTo>
                  <a:lnTo>
                    <a:pt x="1509864" y="369900"/>
                  </a:lnTo>
                  <a:lnTo>
                    <a:pt x="1509102" y="369074"/>
                  </a:lnTo>
                  <a:lnTo>
                    <a:pt x="1508963" y="369074"/>
                  </a:lnTo>
                  <a:lnTo>
                    <a:pt x="1505559" y="365747"/>
                  </a:lnTo>
                  <a:lnTo>
                    <a:pt x="1504442" y="362102"/>
                  </a:lnTo>
                  <a:lnTo>
                    <a:pt x="1499552" y="363448"/>
                  </a:lnTo>
                  <a:lnTo>
                    <a:pt x="1500847" y="367906"/>
                  </a:lnTo>
                  <a:lnTo>
                    <a:pt x="1505051" y="372237"/>
                  </a:lnTo>
                  <a:lnTo>
                    <a:pt x="1491056" y="381800"/>
                  </a:lnTo>
                  <a:lnTo>
                    <a:pt x="1469275" y="392442"/>
                  </a:lnTo>
                  <a:lnTo>
                    <a:pt x="1442161" y="398754"/>
                  </a:lnTo>
                  <a:lnTo>
                    <a:pt x="1412163" y="395325"/>
                  </a:lnTo>
                  <a:lnTo>
                    <a:pt x="1410576" y="400138"/>
                  </a:lnTo>
                  <a:lnTo>
                    <a:pt x="1417015" y="401967"/>
                  </a:lnTo>
                  <a:lnTo>
                    <a:pt x="1423390" y="403212"/>
                  </a:lnTo>
                  <a:lnTo>
                    <a:pt x="1429689" y="403936"/>
                  </a:lnTo>
                  <a:lnTo>
                    <a:pt x="1435900" y="404164"/>
                  </a:lnTo>
                  <a:lnTo>
                    <a:pt x="1460500" y="400786"/>
                  </a:lnTo>
                  <a:lnTo>
                    <a:pt x="1465884" y="398754"/>
                  </a:lnTo>
                  <a:lnTo>
                    <a:pt x="1481785" y="392772"/>
                  </a:lnTo>
                  <a:lnTo>
                    <a:pt x="1498409" y="383311"/>
                  </a:lnTo>
                  <a:lnTo>
                    <a:pt x="1509052" y="375589"/>
                  </a:lnTo>
                  <a:lnTo>
                    <a:pt x="1513382" y="378510"/>
                  </a:lnTo>
                  <a:lnTo>
                    <a:pt x="1519516" y="380847"/>
                  </a:lnTo>
                  <a:lnTo>
                    <a:pt x="1528178" y="380847"/>
                  </a:lnTo>
                  <a:lnTo>
                    <a:pt x="1528178" y="375780"/>
                  </a:lnTo>
                  <a:close/>
                </a:path>
                <a:path w="1733550" h="506729">
                  <a:moveTo>
                    <a:pt x="1537246" y="239318"/>
                  </a:moveTo>
                  <a:lnTo>
                    <a:pt x="1511833" y="236474"/>
                  </a:lnTo>
                  <a:lnTo>
                    <a:pt x="1497164" y="235369"/>
                  </a:lnTo>
                  <a:lnTo>
                    <a:pt x="1487665" y="235851"/>
                  </a:lnTo>
                  <a:lnTo>
                    <a:pt x="1477759" y="237782"/>
                  </a:lnTo>
                  <a:lnTo>
                    <a:pt x="1461820" y="241223"/>
                  </a:lnTo>
                  <a:lnTo>
                    <a:pt x="1459039" y="246570"/>
                  </a:lnTo>
                  <a:lnTo>
                    <a:pt x="1457706" y="250583"/>
                  </a:lnTo>
                  <a:lnTo>
                    <a:pt x="1456550" y="264007"/>
                  </a:lnTo>
                  <a:lnTo>
                    <a:pt x="1462824" y="275678"/>
                  </a:lnTo>
                  <a:lnTo>
                    <a:pt x="1473212" y="283832"/>
                  </a:lnTo>
                  <a:lnTo>
                    <a:pt x="1484388" y="286715"/>
                  </a:lnTo>
                  <a:lnTo>
                    <a:pt x="1490370" y="279933"/>
                  </a:lnTo>
                  <a:lnTo>
                    <a:pt x="1489824" y="265404"/>
                  </a:lnTo>
                  <a:lnTo>
                    <a:pt x="1486573" y="250710"/>
                  </a:lnTo>
                  <a:lnTo>
                    <a:pt x="1484426" y="243459"/>
                  </a:lnTo>
                  <a:lnTo>
                    <a:pt x="1494739" y="241909"/>
                  </a:lnTo>
                  <a:lnTo>
                    <a:pt x="1506918" y="240614"/>
                  </a:lnTo>
                  <a:lnTo>
                    <a:pt x="1521053" y="239699"/>
                  </a:lnTo>
                  <a:lnTo>
                    <a:pt x="1537246" y="239318"/>
                  </a:lnTo>
                  <a:close/>
                </a:path>
                <a:path w="1733550" h="506729">
                  <a:moveTo>
                    <a:pt x="1686255" y="234569"/>
                  </a:moveTo>
                  <a:lnTo>
                    <a:pt x="1685607" y="229539"/>
                  </a:lnTo>
                  <a:lnTo>
                    <a:pt x="1679854" y="230759"/>
                  </a:lnTo>
                  <a:lnTo>
                    <a:pt x="1666976" y="235559"/>
                  </a:lnTo>
                  <a:lnTo>
                    <a:pt x="1650682" y="245973"/>
                  </a:lnTo>
                  <a:lnTo>
                    <a:pt x="1634693" y="264020"/>
                  </a:lnTo>
                  <a:lnTo>
                    <a:pt x="1638947" y="266788"/>
                  </a:lnTo>
                  <a:lnTo>
                    <a:pt x="1653959" y="249923"/>
                  </a:lnTo>
                  <a:lnTo>
                    <a:pt x="1669313" y="240182"/>
                  </a:lnTo>
                  <a:lnTo>
                    <a:pt x="1681302" y="235673"/>
                  </a:lnTo>
                  <a:lnTo>
                    <a:pt x="1686255" y="234569"/>
                  </a:lnTo>
                  <a:close/>
                </a:path>
                <a:path w="1733550" h="506729">
                  <a:moveTo>
                    <a:pt x="1733130" y="213398"/>
                  </a:moveTo>
                  <a:lnTo>
                    <a:pt x="1732051" y="207772"/>
                  </a:lnTo>
                  <a:lnTo>
                    <a:pt x="1724406" y="167982"/>
                  </a:lnTo>
                  <a:lnTo>
                    <a:pt x="1707235" y="121958"/>
                  </a:lnTo>
                  <a:lnTo>
                    <a:pt x="1704936" y="118351"/>
                  </a:lnTo>
                  <a:lnTo>
                    <a:pt x="1688846" y="93065"/>
                  </a:lnTo>
                  <a:lnTo>
                    <a:pt x="1687106" y="90347"/>
                  </a:lnTo>
                  <a:lnTo>
                    <a:pt x="1681099" y="80899"/>
                  </a:lnTo>
                  <a:lnTo>
                    <a:pt x="1669973" y="71374"/>
                  </a:lnTo>
                  <a:lnTo>
                    <a:pt x="1645500" y="50406"/>
                  </a:lnTo>
                  <a:lnTo>
                    <a:pt x="1599946" y="36068"/>
                  </a:lnTo>
                  <a:lnTo>
                    <a:pt x="1584375" y="33972"/>
                  </a:lnTo>
                  <a:lnTo>
                    <a:pt x="1548079" y="27889"/>
                  </a:lnTo>
                  <a:lnTo>
                    <a:pt x="1506677" y="18097"/>
                  </a:lnTo>
                  <a:lnTo>
                    <a:pt x="1475841" y="4889"/>
                  </a:lnTo>
                  <a:lnTo>
                    <a:pt x="1466342" y="0"/>
                  </a:lnTo>
                  <a:lnTo>
                    <a:pt x="1468094" y="5892"/>
                  </a:lnTo>
                  <a:lnTo>
                    <a:pt x="1520698" y="47282"/>
                  </a:lnTo>
                  <a:lnTo>
                    <a:pt x="1584896" y="64719"/>
                  </a:lnTo>
                  <a:lnTo>
                    <a:pt x="1596745" y="66344"/>
                  </a:lnTo>
                  <a:lnTo>
                    <a:pt x="1596275" y="71374"/>
                  </a:lnTo>
                  <a:lnTo>
                    <a:pt x="1589062" y="70421"/>
                  </a:lnTo>
                  <a:lnTo>
                    <a:pt x="1583918" y="69748"/>
                  </a:lnTo>
                  <a:lnTo>
                    <a:pt x="1577174" y="68389"/>
                  </a:lnTo>
                  <a:lnTo>
                    <a:pt x="1556448" y="64223"/>
                  </a:lnTo>
                  <a:lnTo>
                    <a:pt x="1521726" y="53263"/>
                  </a:lnTo>
                  <a:lnTo>
                    <a:pt x="1487665" y="35331"/>
                  </a:lnTo>
                  <a:lnTo>
                    <a:pt x="1475168" y="38963"/>
                  </a:lnTo>
                  <a:lnTo>
                    <a:pt x="1457680" y="44386"/>
                  </a:lnTo>
                  <a:lnTo>
                    <a:pt x="1437043" y="51346"/>
                  </a:lnTo>
                  <a:lnTo>
                    <a:pt x="1415072" y="59575"/>
                  </a:lnTo>
                  <a:lnTo>
                    <a:pt x="1386255" y="66890"/>
                  </a:lnTo>
                  <a:lnTo>
                    <a:pt x="1360182" y="68389"/>
                  </a:lnTo>
                  <a:lnTo>
                    <a:pt x="1341513" y="67576"/>
                  </a:lnTo>
                  <a:lnTo>
                    <a:pt x="1334884" y="67983"/>
                  </a:lnTo>
                  <a:lnTo>
                    <a:pt x="1339900" y="71259"/>
                  </a:lnTo>
                  <a:lnTo>
                    <a:pt x="1350429" y="76288"/>
                  </a:lnTo>
                  <a:lnTo>
                    <a:pt x="1362252" y="81457"/>
                  </a:lnTo>
                  <a:lnTo>
                    <a:pt x="1371117" y="85191"/>
                  </a:lnTo>
                  <a:lnTo>
                    <a:pt x="1388694" y="84912"/>
                  </a:lnTo>
                  <a:lnTo>
                    <a:pt x="1408620" y="82981"/>
                  </a:lnTo>
                  <a:lnTo>
                    <a:pt x="1427505" y="78473"/>
                  </a:lnTo>
                  <a:lnTo>
                    <a:pt x="1441958" y="70421"/>
                  </a:lnTo>
                  <a:lnTo>
                    <a:pt x="1445374" y="74180"/>
                  </a:lnTo>
                  <a:lnTo>
                    <a:pt x="1431150" y="82499"/>
                  </a:lnTo>
                  <a:lnTo>
                    <a:pt x="1412963" y="87414"/>
                  </a:lnTo>
                  <a:lnTo>
                    <a:pt x="1393571" y="89750"/>
                  </a:lnTo>
                  <a:lnTo>
                    <a:pt x="1375740" y="90347"/>
                  </a:lnTo>
                  <a:lnTo>
                    <a:pt x="1371422" y="90347"/>
                  </a:lnTo>
                  <a:lnTo>
                    <a:pt x="1367624" y="90246"/>
                  </a:lnTo>
                  <a:lnTo>
                    <a:pt x="1364500" y="90131"/>
                  </a:lnTo>
                  <a:lnTo>
                    <a:pt x="1355178" y="93840"/>
                  </a:lnTo>
                  <a:lnTo>
                    <a:pt x="1344282" y="97459"/>
                  </a:lnTo>
                  <a:lnTo>
                    <a:pt x="1333106" y="100050"/>
                  </a:lnTo>
                  <a:lnTo>
                    <a:pt x="1322920" y="100685"/>
                  </a:lnTo>
                  <a:lnTo>
                    <a:pt x="1318526" y="105054"/>
                  </a:lnTo>
                  <a:lnTo>
                    <a:pt x="1328470" y="116281"/>
                  </a:lnTo>
                  <a:lnTo>
                    <a:pt x="1345984" y="128612"/>
                  </a:lnTo>
                  <a:lnTo>
                    <a:pt x="1364310" y="136271"/>
                  </a:lnTo>
                  <a:lnTo>
                    <a:pt x="1349438" y="137896"/>
                  </a:lnTo>
                  <a:lnTo>
                    <a:pt x="1344269" y="136271"/>
                  </a:lnTo>
                  <a:lnTo>
                    <a:pt x="1341882" y="135966"/>
                  </a:lnTo>
                  <a:lnTo>
                    <a:pt x="1344561" y="139979"/>
                  </a:lnTo>
                  <a:lnTo>
                    <a:pt x="1355445" y="151980"/>
                  </a:lnTo>
                  <a:lnTo>
                    <a:pt x="1377645" y="175691"/>
                  </a:lnTo>
                  <a:lnTo>
                    <a:pt x="1382737" y="164515"/>
                  </a:lnTo>
                  <a:lnTo>
                    <a:pt x="1398892" y="139153"/>
                  </a:lnTo>
                  <a:lnTo>
                    <a:pt x="1427340" y="111848"/>
                  </a:lnTo>
                  <a:lnTo>
                    <a:pt x="1469351" y="94856"/>
                  </a:lnTo>
                  <a:lnTo>
                    <a:pt x="1493685" y="93065"/>
                  </a:lnTo>
                  <a:lnTo>
                    <a:pt x="1501216" y="93332"/>
                  </a:lnTo>
                  <a:lnTo>
                    <a:pt x="1506982" y="97218"/>
                  </a:lnTo>
                  <a:lnTo>
                    <a:pt x="1514576" y="100914"/>
                  </a:lnTo>
                  <a:lnTo>
                    <a:pt x="1524190" y="103949"/>
                  </a:lnTo>
                  <a:lnTo>
                    <a:pt x="1535963" y="105854"/>
                  </a:lnTo>
                  <a:lnTo>
                    <a:pt x="1509128" y="108445"/>
                  </a:lnTo>
                  <a:lnTo>
                    <a:pt x="1514030" y="110566"/>
                  </a:lnTo>
                  <a:lnTo>
                    <a:pt x="1527530" y="114922"/>
                  </a:lnTo>
                  <a:lnTo>
                    <a:pt x="1547850" y="118516"/>
                  </a:lnTo>
                  <a:lnTo>
                    <a:pt x="1573187" y="118351"/>
                  </a:lnTo>
                  <a:lnTo>
                    <a:pt x="1575422" y="119989"/>
                  </a:lnTo>
                  <a:lnTo>
                    <a:pt x="1598447" y="179031"/>
                  </a:lnTo>
                  <a:lnTo>
                    <a:pt x="1612315" y="226085"/>
                  </a:lnTo>
                  <a:lnTo>
                    <a:pt x="1616329" y="262572"/>
                  </a:lnTo>
                  <a:lnTo>
                    <a:pt x="1622336" y="252679"/>
                  </a:lnTo>
                  <a:lnTo>
                    <a:pt x="1638160" y="231609"/>
                  </a:lnTo>
                  <a:lnTo>
                    <a:pt x="1660525" y="212331"/>
                  </a:lnTo>
                  <a:lnTo>
                    <a:pt x="1686166" y="207772"/>
                  </a:lnTo>
                  <a:lnTo>
                    <a:pt x="1703184" y="227076"/>
                  </a:lnTo>
                  <a:lnTo>
                    <a:pt x="1704086" y="260858"/>
                  </a:lnTo>
                  <a:lnTo>
                    <a:pt x="1692148" y="294309"/>
                  </a:lnTo>
                  <a:lnTo>
                    <a:pt x="1670634" y="312635"/>
                  </a:lnTo>
                  <a:lnTo>
                    <a:pt x="1696186" y="368846"/>
                  </a:lnTo>
                  <a:lnTo>
                    <a:pt x="1703057" y="354698"/>
                  </a:lnTo>
                  <a:lnTo>
                    <a:pt x="1717560" y="318135"/>
                  </a:lnTo>
                  <a:lnTo>
                    <a:pt x="1730629" y="268084"/>
                  </a:lnTo>
                  <a:lnTo>
                    <a:pt x="1733130" y="213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717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F2E3"/>
          </a:solidFill>
        </p:spPr>
        <p:txBody>
          <a:bodyPr wrap="square" lIns="0" tIns="0" rIns="0" bIns="0" rtlCol="0"/>
          <a:lstStyle/>
          <a:p>
            <a:endParaRPr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16000" y="3263363"/>
            <a:ext cx="16903310" cy="6526728"/>
            <a:chOff x="1016000" y="3263363"/>
            <a:chExt cx="16903310" cy="6526728"/>
          </a:xfrm>
        </p:grpSpPr>
        <p:sp>
          <p:nvSpPr>
            <p:cNvPr id="4" name="object 4"/>
            <p:cNvSpPr/>
            <p:nvPr/>
          </p:nvSpPr>
          <p:spPr>
            <a:xfrm>
              <a:off x="1016000" y="3263363"/>
              <a:ext cx="16903310" cy="65267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  Sketching helps to identify our design like:</a:t>
              </a:r>
            </a:p>
            <a:p>
              <a:endParaRPr lang="en-US" sz="40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742950" indent="-742950">
                <a:buFont typeface="Wingdings" panose="05000000000000000000" pitchFamily="2" charset="2"/>
                <a:buChar char="ü"/>
              </a:pPr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How UI will be designed</a:t>
              </a:r>
            </a:p>
            <a:p>
              <a:pPr marL="742950" indent="-742950">
                <a:buFont typeface="Wingdings" panose="05000000000000000000" pitchFamily="2" charset="2"/>
                <a:buChar char="ü"/>
              </a:pPr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What colors will be used</a:t>
              </a:r>
            </a:p>
            <a:p>
              <a:pPr marL="742950" indent="-742950">
                <a:buFont typeface="Wingdings" panose="05000000000000000000" pitchFamily="2" charset="2"/>
                <a:buChar char="ü"/>
              </a:pPr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Use tools to design:</a:t>
              </a:r>
            </a:p>
            <a:p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        1) Solid works</a:t>
              </a:r>
            </a:p>
            <a:p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        2) Auto-cad</a:t>
              </a:r>
            </a:p>
            <a:p>
              <a:pPr marL="742950" indent="-742950">
                <a:buFont typeface="Wingdings" panose="05000000000000000000" pitchFamily="2" charset="2"/>
                <a:buChar char="ü"/>
              </a:pPr>
              <a:endParaRPr lang="en-US" sz="40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40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40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723661" y="8184254"/>
              <a:ext cx="3117215" cy="944244"/>
            </a:xfrm>
            <a:custGeom>
              <a:avLst/>
              <a:gdLst/>
              <a:ahLst/>
              <a:cxnLst/>
              <a:rect l="l" t="t" r="r" b="b"/>
              <a:pathLst>
                <a:path w="3117215" h="944245">
                  <a:moveTo>
                    <a:pt x="1210005" y="943939"/>
                  </a:moveTo>
                  <a:lnTo>
                    <a:pt x="14998" y="657117"/>
                  </a:lnTo>
                  <a:lnTo>
                    <a:pt x="0" y="524605"/>
                  </a:lnTo>
                  <a:lnTo>
                    <a:pt x="1959508" y="0"/>
                  </a:lnTo>
                  <a:lnTo>
                    <a:pt x="3116994" y="102379"/>
                  </a:lnTo>
                  <a:lnTo>
                    <a:pt x="3116994" y="207079"/>
                  </a:lnTo>
                  <a:lnTo>
                    <a:pt x="1210005" y="943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009719"/>
            <a:ext cx="111760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dirty="0"/>
              <a:t>Sketch, Iterate, Explore</a:t>
            </a:r>
            <a:endParaRPr sz="8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20213-71AE-41E5-A2D4-A7D8E7F4F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74" y="4302513"/>
            <a:ext cx="8039051" cy="44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0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59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F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16000" y="2628900"/>
            <a:ext cx="16903310" cy="7161191"/>
            <a:chOff x="1016000" y="2628900"/>
            <a:chExt cx="16903310" cy="7161191"/>
          </a:xfrm>
        </p:grpSpPr>
        <p:sp>
          <p:nvSpPr>
            <p:cNvPr id="4" name="object 4"/>
            <p:cNvSpPr/>
            <p:nvPr/>
          </p:nvSpPr>
          <p:spPr>
            <a:xfrm>
              <a:off x="1016000" y="2628900"/>
              <a:ext cx="16903310" cy="71611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6000" b="1" dirty="0">
                  <a:latin typeface="Cambria" panose="02040503050406030204" pitchFamily="18" charset="0"/>
                  <a:ea typeface="Cambria" panose="02040503050406030204" pitchFamily="18" charset="0"/>
                </a:rPr>
                <a:t> Iterate</a:t>
              </a:r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:</a:t>
              </a:r>
            </a:p>
            <a:p>
              <a:endParaRPr lang="en-US" sz="40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571500" indent="-571500">
                <a:buFont typeface="Wingdings" panose="05000000000000000000" pitchFamily="2" charset="2"/>
                <a:buChar char="§"/>
              </a:pPr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Iterating is creating sketches repeatedly to make changes,</a:t>
              </a:r>
            </a:p>
            <a:p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      as you will not get satisfactory results from just one try.</a:t>
              </a:r>
            </a:p>
            <a:p>
              <a:endParaRPr lang="en-US" sz="40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571500" indent="-571500">
                <a:buFont typeface="Wingdings" panose="05000000000000000000" pitchFamily="2" charset="2"/>
                <a:buChar char="§"/>
              </a:pPr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Try and change designs until you reach the option </a:t>
              </a:r>
            </a:p>
            <a:p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      you believe is best.</a:t>
              </a:r>
            </a:p>
            <a:p>
              <a:endParaRPr lang="en-US" sz="40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571500" indent="-571500">
                <a:buFont typeface="Wingdings" panose="05000000000000000000" pitchFamily="2" charset="2"/>
                <a:buChar char="§"/>
              </a:pPr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Try  different dimension sizes  to see how it</a:t>
              </a:r>
            </a:p>
            <a:p>
              <a:r>
                <a:rPr lang="en-US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 affect the design</a:t>
              </a:r>
            </a:p>
            <a:p>
              <a:endParaRPr lang="en-US" sz="40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723661" y="8184254"/>
              <a:ext cx="3117215" cy="944244"/>
            </a:xfrm>
            <a:custGeom>
              <a:avLst/>
              <a:gdLst/>
              <a:ahLst/>
              <a:cxnLst/>
              <a:rect l="l" t="t" r="r" b="b"/>
              <a:pathLst>
                <a:path w="3117215" h="944245">
                  <a:moveTo>
                    <a:pt x="1210005" y="943939"/>
                  </a:moveTo>
                  <a:lnTo>
                    <a:pt x="14998" y="657117"/>
                  </a:lnTo>
                  <a:lnTo>
                    <a:pt x="0" y="524605"/>
                  </a:lnTo>
                  <a:lnTo>
                    <a:pt x="1959508" y="0"/>
                  </a:lnTo>
                  <a:lnTo>
                    <a:pt x="3116994" y="102379"/>
                  </a:lnTo>
                  <a:lnTo>
                    <a:pt x="3116994" y="207079"/>
                  </a:lnTo>
                  <a:lnTo>
                    <a:pt x="1210005" y="943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009719"/>
            <a:ext cx="111760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dirty="0"/>
              <a:t>Sketch, Iterate, Explore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3966996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Words>646</Words>
  <Application>Microsoft Office PowerPoint</Application>
  <PresentationFormat>Custom</PresentationFormat>
  <Paragraphs>124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</vt:lpstr>
      <vt:lpstr>Source Sans Pro</vt:lpstr>
      <vt:lpstr>Verdana</vt:lpstr>
      <vt:lpstr>Wingdings</vt:lpstr>
      <vt:lpstr>Office Theme</vt:lpstr>
      <vt:lpstr>PowerPoint Presentation</vt:lpstr>
      <vt:lpstr>What is Prototyping?</vt:lpstr>
      <vt:lpstr>Points to Be Discussed </vt:lpstr>
      <vt:lpstr>PowerPoint Presentation</vt:lpstr>
      <vt:lpstr>PowerPoint Presentation</vt:lpstr>
      <vt:lpstr>Sketch, Iterate, Explore</vt:lpstr>
      <vt:lpstr>Sketch, Iterate, Explore</vt:lpstr>
      <vt:lpstr>Sketch, Iterate, Explore</vt:lpstr>
      <vt:lpstr>Sketch, Iterate, Explore</vt:lpstr>
      <vt:lpstr>Sketch, Iterate, Explore</vt:lpstr>
      <vt:lpstr>Sketch, Iterate, Explore</vt:lpstr>
      <vt:lpstr>Example:</vt:lpstr>
      <vt:lpstr>Example:</vt:lpstr>
      <vt:lpstr>Example:</vt:lpstr>
      <vt:lpstr>Example:</vt:lpstr>
      <vt:lpstr>Example:</vt:lpstr>
      <vt:lpstr>Example: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Purple Casual Corporate User Persona Company Presentation</dc:title>
  <dc:creator>051-Priya Kanabar</dc:creator>
  <cp:keywords>DAE4cN2Lom4,BAElxpkA3Ks</cp:keywords>
  <cp:lastModifiedBy>Priya Kanabar</cp:lastModifiedBy>
  <cp:revision>7</cp:revision>
  <dcterms:created xsi:type="dcterms:W3CDTF">2022-02-15T16:58:36Z</dcterms:created>
  <dcterms:modified xsi:type="dcterms:W3CDTF">2022-02-15T19:15:12Z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2022-02-15T00:00:00Z</vt:filetime>
  </property>
  <property fmtid="{D5CDD505-2E9C-101B-9397-08002B2CF9AE}" pid="3" name="Creator">
    <vt:lpwstr>Canva</vt:lpwstr>
  </property>
  <property fmtid="{D5CDD505-2E9C-101B-9397-08002B2CF9AE}" pid="4" name="LastSaved">
    <vt:filetime>2022-02-15T00:00:00Z</vt:filetime>
  </property>
</Properties>
</file>